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othy Creel" userId="a18195fe690e06c2" providerId="LiveId" clId="{98C08186-DBCC-46C6-B5FC-C936B8CE82A1}"/>
    <pc:docChg chg="undo custSel addSld delSld modSld">
      <pc:chgData name="Timothy Creel" userId="a18195fe690e06c2" providerId="LiveId" clId="{98C08186-DBCC-46C6-B5FC-C936B8CE82A1}" dt="2021-05-20T18:39:25.989" v="2636" actId="14100"/>
      <pc:docMkLst>
        <pc:docMk/>
      </pc:docMkLst>
      <pc:sldChg chg="addSp delSp modSp">
        <pc:chgData name="Timothy Creel" userId="a18195fe690e06c2" providerId="LiveId" clId="{98C08186-DBCC-46C6-B5FC-C936B8CE82A1}" dt="2021-05-20T17:11:12.984" v="20" actId="931"/>
        <pc:sldMkLst>
          <pc:docMk/>
          <pc:sldMk cId="3874536747" sldId="256"/>
        </pc:sldMkLst>
        <pc:spChg chg="add del mod">
          <ac:chgData name="Timothy Creel" userId="a18195fe690e06c2" providerId="LiveId" clId="{98C08186-DBCC-46C6-B5FC-C936B8CE82A1}" dt="2021-05-20T17:11:12.984" v="20" actId="931"/>
          <ac:spMkLst>
            <pc:docMk/>
            <pc:sldMk cId="3874536747" sldId="256"/>
            <ac:spMk id="6" creationId="{64B41933-CE8A-416E-AF18-025D2987B994}"/>
          </ac:spMkLst>
        </pc:spChg>
        <pc:picChg chg="add del mod">
          <ac:chgData name="Timothy Creel" userId="a18195fe690e06c2" providerId="LiveId" clId="{98C08186-DBCC-46C6-B5FC-C936B8CE82A1}" dt="2021-05-20T17:11:12.984" v="20" actId="931"/>
          <ac:picMkLst>
            <pc:docMk/>
            <pc:sldMk cId="3874536747" sldId="256"/>
            <ac:picMk id="5" creationId="{72DDC67A-63B1-4155-B6B5-9C8246D0677E}"/>
          </ac:picMkLst>
        </pc:picChg>
      </pc:sldChg>
      <pc:sldChg chg="addSp delSp modSp new mod">
        <pc:chgData name="Timothy Creel" userId="a18195fe690e06c2" providerId="LiveId" clId="{98C08186-DBCC-46C6-B5FC-C936B8CE82A1}" dt="2021-05-20T18:36:05.253" v="2443" actId="20577"/>
        <pc:sldMkLst>
          <pc:docMk/>
          <pc:sldMk cId="1880992950" sldId="257"/>
        </pc:sldMkLst>
        <pc:spChg chg="mod">
          <ac:chgData name="Timothy Creel" userId="a18195fe690e06c2" providerId="LiveId" clId="{98C08186-DBCC-46C6-B5FC-C936B8CE82A1}" dt="2021-05-20T17:22:35.821" v="466" actId="20577"/>
          <ac:spMkLst>
            <pc:docMk/>
            <pc:sldMk cId="1880992950" sldId="257"/>
            <ac:spMk id="2" creationId="{CD54C0F0-5A6B-42D2-838C-29165831E25B}"/>
          </ac:spMkLst>
        </pc:spChg>
        <pc:spChg chg="add del mod">
          <ac:chgData name="Timothy Creel" userId="a18195fe690e06c2" providerId="LiveId" clId="{98C08186-DBCC-46C6-B5FC-C936B8CE82A1}" dt="2021-05-20T18:36:05.253" v="2443" actId="20577"/>
          <ac:spMkLst>
            <pc:docMk/>
            <pc:sldMk cId="1880992950" sldId="257"/>
            <ac:spMk id="3" creationId="{752F8FDA-F99C-4182-A41C-CA31B73D1907}"/>
          </ac:spMkLst>
        </pc:spChg>
        <pc:spChg chg="add del mod">
          <ac:chgData name="Timothy Creel" userId="a18195fe690e06c2" providerId="LiveId" clId="{98C08186-DBCC-46C6-B5FC-C936B8CE82A1}" dt="2021-05-20T17:13:54.952" v="32" actId="931"/>
          <ac:spMkLst>
            <pc:docMk/>
            <pc:sldMk cId="1880992950" sldId="257"/>
            <ac:spMk id="6" creationId="{2DD50BB0-077E-48AA-B235-CBCCA1748078}"/>
          </ac:spMkLst>
        </pc:spChg>
        <pc:picChg chg="add del mod">
          <ac:chgData name="Timothy Creel" userId="a18195fe690e06c2" providerId="LiveId" clId="{98C08186-DBCC-46C6-B5FC-C936B8CE82A1}" dt="2021-05-20T17:13:54.952" v="32" actId="931"/>
          <ac:picMkLst>
            <pc:docMk/>
            <pc:sldMk cId="1880992950" sldId="257"/>
            <ac:picMk id="5" creationId="{980287D3-1179-4E9B-9F8B-9308F8E13DB4}"/>
          </ac:picMkLst>
        </pc:picChg>
        <pc:picChg chg="add del mod">
          <ac:chgData name="Timothy Creel" userId="a18195fe690e06c2" providerId="LiveId" clId="{98C08186-DBCC-46C6-B5FC-C936B8CE82A1}" dt="2021-05-20T17:06:15.862" v="9"/>
          <ac:picMkLst>
            <pc:docMk/>
            <pc:sldMk cId="1880992950" sldId="257"/>
            <ac:picMk id="1026" creationId="{F47EC814-CB42-48E9-8AF0-2F523E2F1032}"/>
          </ac:picMkLst>
        </pc:picChg>
        <pc:picChg chg="add del mod">
          <ac:chgData name="Timothy Creel" userId="a18195fe690e06c2" providerId="LiveId" clId="{98C08186-DBCC-46C6-B5FC-C936B8CE82A1}" dt="2021-05-20T17:06:43.333" v="14"/>
          <ac:picMkLst>
            <pc:docMk/>
            <pc:sldMk cId="1880992950" sldId="257"/>
            <ac:picMk id="1028" creationId="{914AEFFD-2209-4D1E-80F3-2A9191A9D9A1}"/>
          </ac:picMkLst>
        </pc:picChg>
        <pc:picChg chg="add del mod">
          <ac:chgData name="Timothy Creel" userId="a18195fe690e06c2" providerId="LiveId" clId="{98C08186-DBCC-46C6-B5FC-C936B8CE82A1}" dt="2021-05-20T17:07:01.966" v="18"/>
          <ac:picMkLst>
            <pc:docMk/>
            <pc:sldMk cId="1880992950" sldId="257"/>
            <ac:picMk id="1030" creationId="{52BD287C-09A9-4AFC-B7A7-2E4AE03C55E7}"/>
          </ac:picMkLst>
        </pc:picChg>
        <pc:picChg chg="add del mod">
          <ac:chgData name="Timothy Creel" userId="a18195fe690e06c2" providerId="LiveId" clId="{98C08186-DBCC-46C6-B5FC-C936B8CE82A1}" dt="2021-05-20T17:18:57.509" v="345"/>
          <ac:picMkLst>
            <pc:docMk/>
            <pc:sldMk cId="1880992950" sldId="257"/>
            <ac:picMk id="1032" creationId="{1B20A362-2C88-4544-A9C5-97803EB98453}"/>
          </ac:picMkLst>
        </pc:picChg>
        <pc:picChg chg="add del mod">
          <ac:chgData name="Timothy Creel" userId="a18195fe690e06c2" providerId="LiveId" clId="{98C08186-DBCC-46C6-B5FC-C936B8CE82A1}" dt="2021-05-20T17:19:22.244" v="353"/>
          <ac:picMkLst>
            <pc:docMk/>
            <pc:sldMk cId="1880992950" sldId="257"/>
            <ac:picMk id="1034" creationId="{7E910C8B-09C1-4022-A185-27C969BBE47D}"/>
          </ac:picMkLst>
        </pc:picChg>
        <pc:picChg chg="add del mod">
          <ac:chgData name="Timothy Creel" userId="a18195fe690e06c2" providerId="LiveId" clId="{98C08186-DBCC-46C6-B5FC-C936B8CE82A1}" dt="2021-05-20T17:21:02.007" v="364"/>
          <ac:picMkLst>
            <pc:docMk/>
            <pc:sldMk cId="1880992950" sldId="257"/>
            <ac:picMk id="1036" creationId="{720173BC-6AB3-4851-8027-5797AD32ABB0}"/>
          </ac:picMkLst>
        </pc:picChg>
      </pc:sldChg>
      <pc:sldChg chg="addSp delSp modSp new mod">
        <pc:chgData name="Timothy Creel" userId="a18195fe690e06c2" providerId="LiveId" clId="{98C08186-DBCC-46C6-B5FC-C936B8CE82A1}" dt="2021-05-20T17:39:17.691" v="576" actId="14100"/>
        <pc:sldMkLst>
          <pc:docMk/>
          <pc:sldMk cId="796613118" sldId="258"/>
        </pc:sldMkLst>
        <pc:spChg chg="mod">
          <ac:chgData name="Timothy Creel" userId="a18195fe690e06c2" providerId="LiveId" clId="{98C08186-DBCC-46C6-B5FC-C936B8CE82A1}" dt="2021-05-20T17:38:49.471" v="570" actId="14100"/>
          <ac:spMkLst>
            <pc:docMk/>
            <pc:sldMk cId="796613118" sldId="258"/>
            <ac:spMk id="2" creationId="{15AA58D4-3B1A-447F-9752-ED259553BB86}"/>
          </ac:spMkLst>
        </pc:spChg>
        <pc:spChg chg="add del mod">
          <ac:chgData name="Timothy Creel" userId="a18195fe690e06c2" providerId="LiveId" clId="{98C08186-DBCC-46C6-B5FC-C936B8CE82A1}" dt="2021-05-20T17:38:42.737" v="569" actId="14100"/>
          <ac:spMkLst>
            <pc:docMk/>
            <pc:sldMk cId="796613118" sldId="258"/>
            <ac:spMk id="3" creationId="{214AEC60-A732-47AA-84ED-89D89812A1F5}"/>
          </ac:spMkLst>
        </pc:spChg>
        <pc:picChg chg="add mod">
          <ac:chgData name="Timothy Creel" userId="a18195fe690e06c2" providerId="LiveId" clId="{98C08186-DBCC-46C6-B5FC-C936B8CE82A1}" dt="2021-05-20T17:39:17.691" v="576" actId="14100"/>
          <ac:picMkLst>
            <pc:docMk/>
            <pc:sldMk cId="796613118" sldId="258"/>
            <ac:picMk id="5" creationId="{69B341B7-3F95-4E39-A7DF-A1BD47D52E8E}"/>
          </ac:picMkLst>
        </pc:picChg>
        <pc:picChg chg="add del mod">
          <ac:chgData name="Timothy Creel" userId="a18195fe690e06c2" providerId="LiveId" clId="{98C08186-DBCC-46C6-B5FC-C936B8CE82A1}" dt="2021-05-20T17:22:29.932" v="458"/>
          <ac:picMkLst>
            <pc:docMk/>
            <pc:sldMk cId="796613118" sldId="258"/>
            <ac:picMk id="2050" creationId="{CD17F79E-BC87-429B-9BB8-AA7A896DCF65}"/>
          </ac:picMkLst>
        </pc:picChg>
      </pc:sldChg>
      <pc:sldChg chg="new del">
        <pc:chgData name="Timothy Creel" userId="a18195fe690e06c2" providerId="LiveId" clId="{98C08186-DBCC-46C6-B5FC-C936B8CE82A1}" dt="2021-05-20T17:22:18.864" v="449" actId="680"/>
        <pc:sldMkLst>
          <pc:docMk/>
          <pc:sldMk cId="309023672" sldId="259"/>
        </pc:sldMkLst>
      </pc:sldChg>
      <pc:sldChg chg="addSp modSp new mod">
        <pc:chgData name="Timothy Creel" userId="a18195fe690e06c2" providerId="LiveId" clId="{98C08186-DBCC-46C6-B5FC-C936B8CE82A1}" dt="2021-05-20T17:43:41.534" v="704" actId="20577"/>
        <pc:sldMkLst>
          <pc:docMk/>
          <pc:sldMk cId="4051028039" sldId="259"/>
        </pc:sldMkLst>
        <pc:spChg chg="mod">
          <ac:chgData name="Timothy Creel" userId="a18195fe690e06c2" providerId="LiveId" clId="{98C08186-DBCC-46C6-B5FC-C936B8CE82A1}" dt="2021-05-20T17:41:57.387" v="603" actId="20577"/>
          <ac:spMkLst>
            <pc:docMk/>
            <pc:sldMk cId="4051028039" sldId="259"/>
            <ac:spMk id="2" creationId="{BC040364-CC7A-4531-89D4-399AB6EF2D31}"/>
          </ac:spMkLst>
        </pc:spChg>
        <pc:spChg chg="mod">
          <ac:chgData name="Timothy Creel" userId="a18195fe690e06c2" providerId="LiveId" clId="{98C08186-DBCC-46C6-B5FC-C936B8CE82A1}" dt="2021-05-20T17:43:41.534" v="704" actId="20577"/>
          <ac:spMkLst>
            <pc:docMk/>
            <pc:sldMk cId="4051028039" sldId="259"/>
            <ac:spMk id="4" creationId="{8F4887E0-749E-46B8-8E54-9F7BFC3EB86C}"/>
          </ac:spMkLst>
        </pc:spChg>
        <pc:picChg chg="add mod">
          <ac:chgData name="Timothy Creel" userId="a18195fe690e06c2" providerId="LiveId" clId="{98C08186-DBCC-46C6-B5FC-C936B8CE82A1}" dt="2021-05-20T17:42:10.498" v="605" actId="14100"/>
          <ac:picMkLst>
            <pc:docMk/>
            <pc:sldMk cId="4051028039" sldId="259"/>
            <ac:picMk id="6" creationId="{65FE3D88-B397-4E04-A83F-460C719CA2DF}"/>
          </ac:picMkLst>
        </pc:picChg>
      </pc:sldChg>
      <pc:sldChg chg="addSp new del mod">
        <pc:chgData name="Timothy Creel" userId="a18195fe690e06c2" providerId="LiveId" clId="{98C08186-DBCC-46C6-B5FC-C936B8CE82A1}" dt="2021-05-20T18:25:38.678" v="1669" actId="2696"/>
        <pc:sldMkLst>
          <pc:docMk/>
          <pc:sldMk cId="1897307181" sldId="260"/>
        </pc:sldMkLst>
        <pc:picChg chg="add">
          <ac:chgData name="Timothy Creel" userId="a18195fe690e06c2" providerId="LiveId" clId="{98C08186-DBCC-46C6-B5FC-C936B8CE82A1}" dt="2021-05-20T17:47:40.201" v="706" actId="22"/>
          <ac:picMkLst>
            <pc:docMk/>
            <pc:sldMk cId="1897307181" sldId="260"/>
            <ac:picMk id="3" creationId="{EB9E7293-9C5B-451C-9EE6-47089F7F7BEC}"/>
          </ac:picMkLst>
        </pc:picChg>
      </pc:sldChg>
      <pc:sldChg chg="addSp modSp new mod">
        <pc:chgData name="Timothy Creel" userId="a18195fe690e06c2" providerId="LiveId" clId="{98C08186-DBCC-46C6-B5FC-C936B8CE82A1}" dt="2021-05-20T18:02:16.938" v="996" actId="20577"/>
        <pc:sldMkLst>
          <pc:docMk/>
          <pc:sldMk cId="347238303" sldId="261"/>
        </pc:sldMkLst>
        <pc:spChg chg="mod">
          <ac:chgData name="Timothy Creel" userId="a18195fe690e06c2" providerId="LiveId" clId="{98C08186-DBCC-46C6-B5FC-C936B8CE82A1}" dt="2021-05-20T18:00:58.060" v="760" actId="20577"/>
          <ac:spMkLst>
            <pc:docMk/>
            <pc:sldMk cId="347238303" sldId="261"/>
            <ac:spMk id="2" creationId="{D8DFD7E7-B7F4-4D92-A563-7F5F1CAC8C4E}"/>
          </ac:spMkLst>
        </pc:spChg>
        <pc:spChg chg="mod">
          <ac:chgData name="Timothy Creel" userId="a18195fe690e06c2" providerId="LiveId" clId="{98C08186-DBCC-46C6-B5FC-C936B8CE82A1}" dt="2021-05-20T18:02:16.938" v="996" actId="20577"/>
          <ac:spMkLst>
            <pc:docMk/>
            <pc:sldMk cId="347238303" sldId="261"/>
            <ac:spMk id="4" creationId="{8FE341A3-DB51-4E5E-8ED6-901C6E94314E}"/>
          </ac:spMkLst>
        </pc:spChg>
        <pc:picChg chg="add mod">
          <ac:chgData name="Timothy Creel" userId="a18195fe690e06c2" providerId="LiveId" clId="{98C08186-DBCC-46C6-B5FC-C936B8CE82A1}" dt="2021-05-20T18:00:30.131" v="714" actId="14100"/>
          <ac:picMkLst>
            <pc:docMk/>
            <pc:sldMk cId="347238303" sldId="261"/>
            <ac:picMk id="6" creationId="{BD5B478D-64BE-437C-9E59-C2A5D8C3F734}"/>
          </ac:picMkLst>
        </pc:picChg>
      </pc:sldChg>
      <pc:sldChg chg="new del">
        <pc:chgData name="Timothy Creel" userId="a18195fe690e06c2" providerId="LiveId" clId="{98C08186-DBCC-46C6-B5FC-C936B8CE82A1}" dt="2021-05-20T17:59:52.466" v="708" actId="680"/>
        <pc:sldMkLst>
          <pc:docMk/>
          <pc:sldMk cId="2482120200" sldId="261"/>
        </pc:sldMkLst>
      </pc:sldChg>
      <pc:sldChg chg="addSp delSp modSp new mod">
        <pc:chgData name="Timothy Creel" userId="a18195fe690e06c2" providerId="LiveId" clId="{98C08186-DBCC-46C6-B5FC-C936B8CE82A1}" dt="2021-05-20T18:10:33.503" v="1131" actId="20577"/>
        <pc:sldMkLst>
          <pc:docMk/>
          <pc:sldMk cId="38742628" sldId="262"/>
        </pc:sldMkLst>
        <pc:spChg chg="mod">
          <ac:chgData name="Timothy Creel" userId="a18195fe690e06c2" providerId="LiveId" clId="{98C08186-DBCC-46C6-B5FC-C936B8CE82A1}" dt="2021-05-20T18:10:16.720" v="1071" actId="20577"/>
          <ac:spMkLst>
            <pc:docMk/>
            <pc:sldMk cId="38742628" sldId="262"/>
            <ac:spMk id="2" creationId="{CF4478F9-1EEA-497E-904C-E47242B1A7EA}"/>
          </ac:spMkLst>
        </pc:spChg>
        <pc:spChg chg="del">
          <ac:chgData name="Timothy Creel" userId="a18195fe690e06c2" providerId="LiveId" clId="{98C08186-DBCC-46C6-B5FC-C936B8CE82A1}" dt="2021-05-20T18:09:56.349" v="1000" actId="22"/>
          <ac:spMkLst>
            <pc:docMk/>
            <pc:sldMk cId="38742628" sldId="262"/>
            <ac:spMk id="3" creationId="{A8DDCDB0-A262-41C8-9E1E-7C4143789A98}"/>
          </ac:spMkLst>
        </pc:spChg>
        <pc:spChg chg="mod">
          <ac:chgData name="Timothy Creel" userId="a18195fe690e06c2" providerId="LiveId" clId="{98C08186-DBCC-46C6-B5FC-C936B8CE82A1}" dt="2021-05-20T18:10:33.503" v="1131" actId="20577"/>
          <ac:spMkLst>
            <pc:docMk/>
            <pc:sldMk cId="38742628" sldId="262"/>
            <ac:spMk id="4" creationId="{99C5577D-6951-44C9-A528-6D925DD6947A}"/>
          </ac:spMkLst>
        </pc:spChg>
        <pc:picChg chg="add mod ord modCrop">
          <ac:chgData name="Timothy Creel" userId="a18195fe690e06c2" providerId="LiveId" clId="{98C08186-DBCC-46C6-B5FC-C936B8CE82A1}" dt="2021-05-20T18:09:56.349" v="1000" actId="22"/>
          <ac:picMkLst>
            <pc:docMk/>
            <pc:sldMk cId="38742628" sldId="262"/>
            <ac:picMk id="6" creationId="{84F670A1-FE9D-40DD-A1FB-0E586BA65D45}"/>
          </ac:picMkLst>
        </pc:picChg>
      </pc:sldChg>
      <pc:sldChg chg="new del">
        <pc:chgData name="Timothy Creel" userId="a18195fe690e06c2" providerId="LiveId" clId="{98C08186-DBCC-46C6-B5FC-C936B8CE82A1}" dt="2021-05-20T18:09:36.571" v="998" actId="680"/>
        <pc:sldMkLst>
          <pc:docMk/>
          <pc:sldMk cId="2259789186" sldId="262"/>
        </pc:sldMkLst>
      </pc:sldChg>
      <pc:sldChg chg="addSp delSp modSp new mod">
        <pc:chgData name="Timothy Creel" userId="a18195fe690e06c2" providerId="LiveId" clId="{98C08186-DBCC-46C6-B5FC-C936B8CE82A1}" dt="2021-05-20T18:12:32.929" v="1256" actId="20577"/>
        <pc:sldMkLst>
          <pc:docMk/>
          <pc:sldMk cId="2703385689" sldId="263"/>
        </pc:sldMkLst>
        <pc:spChg chg="mod">
          <ac:chgData name="Timothy Creel" userId="a18195fe690e06c2" providerId="LiveId" clId="{98C08186-DBCC-46C6-B5FC-C936B8CE82A1}" dt="2021-05-20T18:11:50.452" v="1170" actId="20577"/>
          <ac:spMkLst>
            <pc:docMk/>
            <pc:sldMk cId="2703385689" sldId="263"/>
            <ac:spMk id="2" creationId="{41CB4FA9-A502-4300-BE62-FE2F155EE302}"/>
          </ac:spMkLst>
        </pc:spChg>
        <pc:spChg chg="del">
          <ac:chgData name="Timothy Creel" userId="a18195fe690e06c2" providerId="LiveId" clId="{98C08186-DBCC-46C6-B5FC-C936B8CE82A1}" dt="2021-05-20T18:11:36.946" v="1133" actId="22"/>
          <ac:spMkLst>
            <pc:docMk/>
            <pc:sldMk cId="2703385689" sldId="263"/>
            <ac:spMk id="3" creationId="{2CD31B2C-D6AF-461B-9931-16D304AD3E09}"/>
          </ac:spMkLst>
        </pc:spChg>
        <pc:spChg chg="mod">
          <ac:chgData name="Timothy Creel" userId="a18195fe690e06c2" providerId="LiveId" clId="{98C08186-DBCC-46C6-B5FC-C936B8CE82A1}" dt="2021-05-20T18:12:32.929" v="1256" actId="20577"/>
          <ac:spMkLst>
            <pc:docMk/>
            <pc:sldMk cId="2703385689" sldId="263"/>
            <ac:spMk id="4" creationId="{5F2EA4A0-6A2C-4535-AD5C-59DEB3E49440}"/>
          </ac:spMkLst>
        </pc:spChg>
        <pc:picChg chg="add mod ord modCrop">
          <ac:chgData name="Timothy Creel" userId="a18195fe690e06c2" providerId="LiveId" clId="{98C08186-DBCC-46C6-B5FC-C936B8CE82A1}" dt="2021-05-20T18:11:36.946" v="1133" actId="22"/>
          <ac:picMkLst>
            <pc:docMk/>
            <pc:sldMk cId="2703385689" sldId="263"/>
            <ac:picMk id="6" creationId="{0630A154-095A-46F7-9956-9536AE1CAEE5}"/>
          </ac:picMkLst>
        </pc:picChg>
      </pc:sldChg>
      <pc:sldChg chg="addSp delSp modSp new mod">
        <pc:chgData name="Timothy Creel" userId="a18195fe690e06c2" providerId="LiveId" clId="{98C08186-DBCC-46C6-B5FC-C936B8CE82A1}" dt="2021-05-20T18:16:27.128" v="1326" actId="20577"/>
        <pc:sldMkLst>
          <pc:docMk/>
          <pc:sldMk cId="3373150328" sldId="264"/>
        </pc:sldMkLst>
        <pc:spChg chg="mod">
          <ac:chgData name="Timothy Creel" userId="a18195fe690e06c2" providerId="LiveId" clId="{98C08186-DBCC-46C6-B5FC-C936B8CE82A1}" dt="2021-05-20T18:16:06.299" v="1290" actId="20577"/>
          <ac:spMkLst>
            <pc:docMk/>
            <pc:sldMk cId="3373150328" sldId="264"/>
            <ac:spMk id="2" creationId="{0E90A61B-78E0-4A2E-83D6-132B26A905B8}"/>
          </ac:spMkLst>
        </pc:spChg>
        <pc:spChg chg="add del">
          <ac:chgData name="Timothy Creel" userId="a18195fe690e06c2" providerId="LiveId" clId="{98C08186-DBCC-46C6-B5FC-C936B8CE82A1}" dt="2021-05-20T18:15:51.066" v="1260" actId="22"/>
          <ac:spMkLst>
            <pc:docMk/>
            <pc:sldMk cId="3373150328" sldId="264"/>
            <ac:spMk id="3" creationId="{20C6115B-863C-4093-B055-95561D7EFC52}"/>
          </ac:spMkLst>
        </pc:spChg>
        <pc:spChg chg="mod">
          <ac:chgData name="Timothy Creel" userId="a18195fe690e06c2" providerId="LiveId" clId="{98C08186-DBCC-46C6-B5FC-C936B8CE82A1}" dt="2021-05-20T18:16:27.128" v="1326" actId="20577"/>
          <ac:spMkLst>
            <pc:docMk/>
            <pc:sldMk cId="3373150328" sldId="264"/>
            <ac:spMk id="4" creationId="{45C3C1D0-9524-4EC1-992D-141B5F48E674}"/>
          </ac:spMkLst>
        </pc:spChg>
        <pc:picChg chg="add del mod ord modCrop">
          <ac:chgData name="Timothy Creel" userId="a18195fe690e06c2" providerId="LiveId" clId="{98C08186-DBCC-46C6-B5FC-C936B8CE82A1}" dt="2021-05-20T18:15:31.399" v="1259" actId="22"/>
          <ac:picMkLst>
            <pc:docMk/>
            <pc:sldMk cId="3373150328" sldId="264"/>
            <ac:picMk id="6" creationId="{E2547812-F18E-42B1-81B1-4472D7251936}"/>
          </ac:picMkLst>
        </pc:picChg>
        <pc:picChg chg="add mod ord modCrop">
          <ac:chgData name="Timothy Creel" userId="a18195fe690e06c2" providerId="LiveId" clId="{98C08186-DBCC-46C6-B5FC-C936B8CE82A1}" dt="2021-05-20T18:15:51.066" v="1260" actId="22"/>
          <ac:picMkLst>
            <pc:docMk/>
            <pc:sldMk cId="3373150328" sldId="264"/>
            <ac:picMk id="8" creationId="{FB35BF15-0B70-4C60-BB58-BC2466F0EE3E}"/>
          </ac:picMkLst>
        </pc:picChg>
      </pc:sldChg>
      <pc:sldChg chg="addSp delSp modSp new mod">
        <pc:chgData name="Timothy Creel" userId="a18195fe690e06c2" providerId="LiveId" clId="{98C08186-DBCC-46C6-B5FC-C936B8CE82A1}" dt="2021-05-20T18:19:42.851" v="1435" actId="20577"/>
        <pc:sldMkLst>
          <pc:docMk/>
          <pc:sldMk cId="3880118952" sldId="265"/>
        </pc:sldMkLst>
        <pc:spChg chg="mod">
          <ac:chgData name="Timothy Creel" userId="a18195fe690e06c2" providerId="LiveId" clId="{98C08186-DBCC-46C6-B5FC-C936B8CE82A1}" dt="2021-05-20T18:19:29.351" v="1390" actId="20577"/>
          <ac:spMkLst>
            <pc:docMk/>
            <pc:sldMk cId="3880118952" sldId="265"/>
            <ac:spMk id="2" creationId="{DE469AF9-8A37-45BD-B642-C16A8824D890}"/>
          </ac:spMkLst>
        </pc:spChg>
        <pc:spChg chg="del">
          <ac:chgData name="Timothy Creel" userId="a18195fe690e06c2" providerId="LiveId" clId="{98C08186-DBCC-46C6-B5FC-C936B8CE82A1}" dt="2021-05-20T18:19:10.236" v="1328" actId="22"/>
          <ac:spMkLst>
            <pc:docMk/>
            <pc:sldMk cId="3880118952" sldId="265"/>
            <ac:spMk id="3" creationId="{9C1F778A-01D2-423D-9D37-5D1FE1F64B51}"/>
          </ac:spMkLst>
        </pc:spChg>
        <pc:spChg chg="mod">
          <ac:chgData name="Timothy Creel" userId="a18195fe690e06c2" providerId="LiveId" clId="{98C08186-DBCC-46C6-B5FC-C936B8CE82A1}" dt="2021-05-20T18:19:42.851" v="1435" actId="20577"/>
          <ac:spMkLst>
            <pc:docMk/>
            <pc:sldMk cId="3880118952" sldId="265"/>
            <ac:spMk id="4" creationId="{F4BCCF87-CB92-452D-A33F-12DAAC63AB57}"/>
          </ac:spMkLst>
        </pc:spChg>
        <pc:picChg chg="add mod ord modCrop">
          <ac:chgData name="Timothy Creel" userId="a18195fe690e06c2" providerId="LiveId" clId="{98C08186-DBCC-46C6-B5FC-C936B8CE82A1}" dt="2021-05-20T18:19:10.236" v="1328" actId="22"/>
          <ac:picMkLst>
            <pc:docMk/>
            <pc:sldMk cId="3880118952" sldId="265"/>
            <ac:picMk id="6" creationId="{C352166F-9F12-43DE-B890-B1329DF89808}"/>
          </ac:picMkLst>
        </pc:picChg>
      </pc:sldChg>
      <pc:sldChg chg="addSp delSp modSp new mod">
        <pc:chgData name="Timothy Creel" userId="a18195fe690e06c2" providerId="LiveId" clId="{98C08186-DBCC-46C6-B5FC-C936B8CE82A1}" dt="2021-05-20T18:37:05.630" v="2449" actId="20577"/>
        <pc:sldMkLst>
          <pc:docMk/>
          <pc:sldMk cId="4285422843" sldId="266"/>
        </pc:sldMkLst>
        <pc:spChg chg="mod">
          <ac:chgData name="Timothy Creel" userId="a18195fe690e06c2" providerId="LiveId" clId="{98C08186-DBCC-46C6-B5FC-C936B8CE82A1}" dt="2021-05-20T18:37:05.630" v="2449" actId="20577"/>
          <ac:spMkLst>
            <pc:docMk/>
            <pc:sldMk cId="4285422843" sldId="266"/>
            <ac:spMk id="2" creationId="{2312230A-8D39-4290-9858-53145B9B0228}"/>
          </ac:spMkLst>
        </pc:spChg>
        <pc:spChg chg="del">
          <ac:chgData name="Timothy Creel" userId="a18195fe690e06c2" providerId="LiveId" clId="{98C08186-DBCC-46C6-B5FC-C936B8CE82A1}" dt="2021-05-20T18:21:20.933" v="1437" actId="22"/>
          <ac:spMkLst>
            <pc:docMk/>
            <pc:sldMk cId="4285422843" sldId="266"/>
            <ac:spMk id="3" creationId="{0B5E211B-5F1D-4919-B07D-FF66438B8914}"/>
          </ac:spMkLst>
        </pc:spChg>
        <pc:spChg chg="mod">
          <ac:chgData name="Timothy Creel" userId="a18195fe690e06c2" providerId="LiveId" clId="{98C08186-DBCC-46C6-B5FC-C936B8CE82A1}" dt="2021-05-20T18:22:13.649" v="1532" actId="20577"/>
          <ac:spMkLst>
            <pc:docMk/>
            <pc:sldMk cId="4285422843" sldId="266"/>
            <ac:spMk id="4" creationId="{0474C68B-5C5C-4C43-A673-A2AB6FA27313}"/>
          </ac:spMkLst>
        </pc:spChg>
        <pc:picChg chg="add mod ord modCrop">
          <ac:chgData name="Timothy Creel" userId="a18195fe690e06c2" providerId="LiveId" clId="{98C08186-DBCC-46C6-B5FC-C936B8CE82A1}" dt="2021-05-20T18:21:20.933" v="1437" actId="22"/>
          <ac:picMkLst>
            <pc:docMk/>
            <pc:sldMk cId="4285422843" sldId="266"/>
            <ac:picMk id="6" creationId="{C60E97E0-4FF7-401B-8928-6BDF69568BC7}"/>
          </ac:picMkLst>
        </pc:picChg>
      </pc:sldChg>
      <pc:sldChg chg="addSp delSp modSp new mod">
        <pc:chgData name="Timothy Creel" userId="a18195fe690e06c2" providerId="LiveId" clId="{98C08186-DBCC-46C6-B5FC-C936B8CE82A1}" dt="2021-05-20T18:24:05.244" v="1668" actId="20577"/>
        <pc:sldMkLst>
          <pc:docMk/>
          <pc:sldMk cId="2658482941" sldId="267"/>
        </pc:sldMkLst>
        <pc:spChg chg="mod">
          <ac:chgData name="Timothy Creel" userId="a18195fe690e06c2" providerId="LiveId" clId="{98C08186-DBCC-46C6-B5FC-C936B8CE82A1}" dt="2021-05-20T18:23:37.571" v="1560" actId="20577"/>
          <ac:spMkLst>
            <pc:docMk/>
            <pc:sldMk cId="2658482941" sldId="267"/>
            <ac:spMk id="2" creationId="{CC7F7AF8-73FE-405B-9E2C-19F44C28B6A3}"/>
          </ac:spMkLst>
        </pc:spChg>
        <pc:spChg chg="del">
          <ac:chgData name="Timothy Creel" userId="a18195fe690e06c2" providerId="LiveId" clId="{98C08186-DBCC-46C6-B5FC-C936B8CE82A1}" dt="2021-05-20T18:23:20.832" v="1534" actId="22"/>
          <ac:spMkLst>
            <pc:docMk/>
            <pc:sldMk cId="2658482941" sldId="267"/>
            <ac:spMk id="3" creationId="{1C5CD070-5ABA-444F-8F15-1F7A49714BD1}"/>
          </ac:spMkLst>
        </pc:spChg>
        <pc:spChg chg="mod">
          <ac:chgData name="Timothy Creel" userId="a18195fe690e06c2" providerId="LiveId" clId="{98C08186-DBCC-46C6-B5FC-C936B8CE82A1}" dt="2021-05-20T18:24:05.244" v="1668" actId="20577"/>
          <ac:spMkLst>
            <pc:docMk/>
            <pc:sldMk cId="2658482941" sldId="267"/>
            <ac:spMk id="4" creationId="{56D6A086-E954-41D1-AC4D-627171CCADF1}"/>
          </ac:spMkLst>
        </pc:spChg>
        <pc:picChg chg="add mod ord modCrop">
          <ac:chgData name="Timothy Creel" userId="a18195fe690e06c2" providerId="LiveId" clId="{98C08186-DBCC-46C6-B5FC-C936B8CE82A1}" dt="2021-05-20T18:23:20.832" v="1534" actId="22"/>
          <ac:picMkLst>
            <pc:docMk/>
            <pc:sldMk cId="2658482941" sldId="267"/>
            <ac:picMk id="6" creationId="{C71E4A9D-2278-42C7-B3B9-1F4CA43DD8E4}"/>
          </ac:picMkLst>
        </pc:picChg>
      </pc:sldChg>
      <pc:sldChg chg="addSp delSp modSp new mod">
        <pc:chgData name="Timothy Creel" userId="a18195fe690e06c2" providerId="LiveId" clId="{98C08186-DBCC-46C6-B5FC-C936B8CE82A1}" dt="2021-05-20T18:29:34.879" v="1818" actId="20577"/>
        <pc:sldMkLst>
          <pc:docMk/>
          <pc:sldMk cId="738586967" sldId="268"/>
        </pc:sldMkLst>
        <pc:spChg chg="mod">
          <ac:chgData name="Timothy Creel" userId="a18195fe690e06c2" providerId="LiveId" clId="{98C08186-DBCC-46C6-B5FC-C936B8CE82A1}" dt="2021-05-20T18:29:10.651" v="1751" actId="20577"/>
          <ac:spMkLst>
            <pc:docMk/>
            <pc:sldMk cId="738586967" sldId="268"/>
            <ac:spMk id="2" creationId="{9CEE8333-07D5-4D50-9068-58E7A3E294EE}"/>
          </ac:spMkLst>
        </pc:spChg>
        <pc:spChg chg="del">
          <ac:chgData name="Timothy Creel" userId="a18195fe690e06c2" providerId="LiveId" clId="{98C08186-DBCC-46C6-B5FC-C936B8CE82A1}" dt="2021-05-20T18:28:40.610" v="1671" actId="22"/>
          <ac:spMkLst>
            <pc:docMk/>
            <pc:sldMk cId="738586967" sldId="268"/>
            <ac:spMk id="3" creationId="{36237247-A45C-4E05-825C-6541BAA472F5}"/>
          </ac:spMkLst>
        </pc:spChg>
        <pc:spChg chg="mod">
          <ac:chgData name="Timothy Creel" userId="a18195fe690e06c2" providerId="LiveId" clId="{98C08186-DBCC-46C6-B5FC-C936B8CE82A1}" dt="2021-05-20T18:29:34.879" v="1818" actId="20577"/>
          <ac:spMkLst>
            <pc:docMk/>
            <pc:sldMk cId="738586967" sldId="268"/>
            <ac:spMk id="4" creationId="{7F4276B6-6281-4F64-979F-5E8003300E92}"/>
          </ac:spMkLst>
        </pc:spChg>
        <pc:picChg chg="add mod ord modCrop">
          <ac:chgData name="Timothy Creel" userId="a18195fe690e06c2" providerId="LiveId" clId="{98C08186-DBCC-46C6-B5FC-C936B8CE82A1}" dt="2021-05-20T18:28:40.610" v="1671" actId="22"/>
          <ac:picMkLst>
            <pc:docMk/>
            <pc:sldMk cId="738586967" sldId="268"/>
            <ac:picMk id="6" creationId="{360950CA-1C84-4778-A4A9-CE6498D0D7B3}"/>
          </ac:picMkLst>
        </pc:picChg>
      </pc:sldChg>
      <pc:sldChg chg="modSp new mod">
        <pc:chgData name="Timothy Creel" userId="a18195fe690e06c2" providerId="LiveId" clId="{98C08186-DBCC-46C6-B5FC-C936B8CE82A1}" dt="2021-05-20T18:39:25.989" v="2636" actId="14100"/>
        <pc:sldMkLst>
          <pc:docMk/>
          <pc:sldMk cId="3869602768" sldId="269"/>
        </pc:sldMkLst>
        <pc:spChg chg="mod">
          <ac:chgData name="Timothy Creel" userId="a18195fe690e06c2" providerId="LiveId" clId="{98C08186-DBCC-46C6-B5FC-C936B8CE82A1}" dt="2021-05-20T18:39:20.822" v="2634" actId="14100"/>
          <ac:spMkLst>
            <pc:docMk/>
            <pc:sldMk cId="3869602768" sldId="269"/>
            <ac:spMk id="2" creationId="{6197F949-759C-4C87-A72D-1A6CD5AD07E4}"/>
          </ac:spMkLst>
        </pc:spChg>
        <pc:spChg chg="mod">
          <ac:chgData name="Timothy Creel" userId="a18195fe690e06c2" providerId="LiveId" clId="{98C08186-DBCC-46C6-B5FC-C936B8CE82A1}" dt="2021-05-20T18:39:25.989" v="2636" actId="14100"/>
          <ac:spMkLst>
            <pc:docMk/>
            <pc:sldMk cId="3869602768" sldId="269"/>
            <ac:spMk id="3" creationId="{42D632E0-AA68-4951-A35D-FC631AFA0ED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9274-2E40-413A-B7D0-F66171218D21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DABAD-64AA-4583-AD5A-24873F74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2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9274-2E40-413A-B7D0-F66171218D21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DABAD-64AA-4583-AD5A-24873F74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7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9274-2E40-413A-B7D0-F66171218D21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DABAD-64AA-4583-AD5A-24873F74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71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9274-2E40-413A-B7D0-F66171218D21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DABAD-64AA-4583-AD5A-24873F74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8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9274-2E40-413A-B7D0-F66171218D21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DABAD-64AA-4583-AD5A-24873F74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1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9274-2E40-413A-B7D0-F66171218D21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DABAD-64AA-4583-AD5A-24873F74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7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9274-2E40-413A-B7D0-F66171218D21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DABAD-64AA-4583-AD5A-24873F74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08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9274-2E40-413A-B7D0-F66171218D21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DABAD-64AA-4583-AD5A-24873F74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85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9274-2E40-413A-B7D0-F66171218D21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DABAD-64AA-4583-AD5A-24873F74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16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9274-2E40-413A-B7D0-F66171218D21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C48DABAD-64AA-4583-AD5A-24873F74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12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9274-2E40-413A-B7D0-F66171218D21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DABAD-64AA-4583-AD5A-24873F74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5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9274-2E40-413A-B7D0-F66171218D21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DABAD-64AA-4583-AD5A-24873F74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06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9274-2E40-413A-B7D0-F66171218D21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DABAD-64AA-4583-AD5A-24873F74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48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9274-2E40-413A-B7D0-F66171218D21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DABAD-64AA-4583-AD5A-24873F74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86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9274-2E40-413A-B7D0-F66171218D21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DABAD-64AA-4583-AD5A-24873F74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9274-2E40-413A-B7D0-F66171218D21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DABAD-64AA-4583-AD5A-24873F74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80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9274-2E40-413A-B7D0-F66171218D21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DABAD-64AA-4583-AD5A-24873F74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04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F89274-2E40-413A-B7D0-F66171218D21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48DABAD-64AA-4583-AD5A-24873F740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8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kahoot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2A0D0-6741-45A9-B5CD-D4549C56EF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Kahoot as a Tool to Review Class Material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5EADD0-E23E-4F80-980C-3444DBF3CF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By</a:t>
            </a:r>
          </a:p>
          <a:p>
            <a:r>
              <a:rPr lang="en-US" dirty="0"/>
              <a:t>Tim Creel, Lipscomb University</a:t>
            </a:r>
          </a:p>
          <a:p>
            <a:r>
              <a:rPr lang="en-US" dirty="0"/>
              <a:t>Veronica Paz, Indiana University of Pennsylvania</a:t>
            </a:r>
          </a:p>
          <a:p>
            <a:r>
              <a:rPr lang="en-US" dirty="0"/>
              <a:t>Chris </a:t>
            </a:r>
            <a:r>
              <a:rPr lang="en-US" dirty="0" err="1"/>
              <a:t>Olear</a:t>
            </a:r>
            <a:r>
              <a:rPr lang="en-US" dirty="0"/>
              <a:t>, Penn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3874536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2230A-8D39-4290-9858-53145B9B0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name to your quiz and add more questions. 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60E97E0-4FF7-401B-8928-6BDF69568BC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5779" b="15779"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74C68B-5C5C-4C43-A673-A2AB6FA27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Create next question and build your quiz.</a:t>
            </a:r>
          </a:p>
        </p:txBody>
      </p:sp>
    </p:spTree>
    <p:extLst>
      <p:ext uri="{BB962C8B-B14F-4D97-AF65-F5344CB8AC3E}">
        <p14:creationId xmlns:p14="http://schemas.microsoft.com/office/powerpoint/2010/main" val="4285422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F7AF8-73FE-405B-9E2C-19F44C28B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Library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71E4A9D-2278-42C7-B3B9-1F4CA43DD8E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5779" b="15779"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D6A086-E954-41D1-AC4D-627171CCAD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You can build up a number of quizzes that can be updated and reused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2658482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E8333-07D5-4D50-9068-58E7A3E29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Kahoot collects information about quiz performance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60950CA-1C84-4778-A4A9-CE6498D0D7B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5779" b="15779"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4276B6-6281-4F64-979F-5E8003300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Information is available about question and student performance</a:t>
            </a:r>
          </a:p>
        </p:txBody>
      </p:sp>
    </p:spTree>
    <p:extLst>
      <p:ext uri="{BB962C8B-B14F-4D97-AF65-F5344CB8AC3E}">
        <p14:creationId xmlns:p14="http://schemas.microsoft.com/office/powerpoint/2010/main" val="738586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7F949-759C-4C87-A72D-1A6CD5AD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372534"/>
            <a:ext cx="10018713" cy="993422"/>
          </a:xfrm>
        </p:spPr>
        <p:txBody>
          <a:bodyPr/>
          <a:lstStyle/>
          <a:p>
            <a:r>
              <a:rPr lang="en-US" dirty="0"/>
              <a:t>Ideas for Kahoot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632E0-AA68-4951-A35D-FC631AFA0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365957"/>
            <a:ext cx="10018713" cy="4797776"/>
          </a:xfrm>
        </p:spPr>
        <p:txBody>
          <a:bodyPr/>
          <a:lstStyle/>
          <a:p>
            <a:r>
              <a:rPr lang="en-US" dirty="0"/>
              <a:t>Use to review for a test </a:t>
            </a:r>
          </a:p>
          <a:p>
            <a:r>
              <a:rPr lang="en-US" dirty="0"/>
              <a:t>Use to review last class material</a:t>
            </a:r>
          </a:p>
          <a:p>
            <a:r>
              <a:rPr lang="en-US" dirty="0"/>
              <a:t>If used for a review, go over the materials between questions</a:t>
            </a:r>
          </a:p>
          <a:p>
            <a:r>
              <a:rPr lang="en-US" dirty="0"/>
              <a:t>Make it fun with music and encourage creative names as I am Tony Stark</a:t>
            </a:r>
          </a:p>
          <a:p>
            <a:r>
              <a:rPr lang="en-US" dirty="0"/>
              <a:t>You can offer extra credit for the top three students on the podium</a:t>
            </a:r>
          </a:p>
          <a:p>
            <a:r>
              <a:rPr lang="en-US" dirty="0"/>
              <a:t>You can send a link to online classes so they can take it</a:t>
            </a:r>
          </a:p>
          <a:p>
            <a:r>
              <a:rPr lang="en-US" dirty="0"/>
              <a:t>Review the results to see areas where students did not do well</a:t>
            </a:r>
          </a:p>
          <a:p>
            <a:r>
              <a:rPr lang="en-US" dirty="0"/>
              <a:t>You have the ability as host to kick out any inappropriate names chosen by students.  I let them know this upfront.</a:t>
            </a:r>
          </a:p>
        </p:txBody>
      </p:sp>
    </p:spTree>
    <p:extLst>
      <p:ext uri="{BB962C8B-B14F-4D97-AF65-F5344CB8AC3E}">
        <p14:creationId xmlns:p14="http://schemas.microsoft.com/office/powerpoint/2010/main" val="3869602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4C0F0-5A6B-42D2-838C-29165831E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Kahoot!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F8FDA-F99C-4182-A41C-CA31B73D1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919111"/>
            <a:ext cx="10018713" cy="3872089"/>
          </a:xfrm>
        </p:spPr>
        <p:txBody>
          <a:bodyPr/>
          <a:lstStyle/>
          <a:p>
            <a:r>
              <a:rPr lang="en-US" dirty="0"/>
              <a:t>Allows the preparation of quizzes in a fun environment</a:t>
            </a:r>
          </a:p>
          <a:p>
            <a:r>
              <a:rPr lang="en-US" dirty="0"/>
              <a:t>Is free for faculty and students</a:t>
            </a:r>
          </a:p>
          <a:p>
            <a:r>
              <a:rPr lang="en-US" dirty="0"/>
              <a:t>Can be used to review regular material or for test reviews</a:t>
            </a:r>
          </a:p>
          <a:p>
            <a:r>
              <a:rPr lang="en-US" dirty="0"/>
              <a:t>Works in both an online and campus class</a:t>
            </a:r>
          </a:p>
          <a:p>
            <a:r>
              <a:rPr lang="en-US" dirty="0"/>
              <a:t>Can be used for polling features as well as quizzes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992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A58D4-3B1A-447F-9752-ED259553B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030111"/>
          </a:xfrm>
        </p:spPr>
        <p:txBody>
          <a:bodyPr/>
          <a:lstStyle/>
          <a:p>
            <a:r>
              <a:rPr lang="en-US" dirty="0"/>
              <a:t>Using Kahoot to Review Material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AEC60-A732-47AA-84ED-89D89812A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975557"/>
            <a:ext cx="10018713" cy="3815644"/>
          </a:xfrm>
        </p:spPr>
        <p:txBody>
          <a:bodyPr/>
          <a:lstStyle/>
          <a:p>
            <a:r>
              <a:rPr lang="en-US" dirty="0"/>
              <a:t>Go to </a:t>
            </a:r>
            <a:r>
              <a:rPr lang="en-US" dirty="0">
                <a:hlinkClick r:id="rId2"/>
              </a:rPr>
              <a:t>Kahoot! | Learning games | Make learning awesome!</a:t>
            </a:r>
            <a:endParaRPr lang="en-US" dirty="0"/>
          </a:p>
          <a:p>
            <a:r>
              <a:rPr lang="en-US" dirty="0"/>
              <a:t>Set up a free account</a:t>
            </a:r>
          </a:p>
          <a:p>
            <a:r>
              <a:rPr lang="en-US" dirty="0"/>
              <a:t>Build your Kahoot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B341B7-3F95-4E39-A7DF-A1BD47D52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532" y="3644327"/>
            <a:ext cx="5192889" cy="252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13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40364-CC7A-4531-89D4-399AB6EF2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New Kahoot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E51862-8B61-4D68-AFD6-43F5F141315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4887E0-749E-46B8-8E54-9F7BFC3EB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Build each question for your Kahoot.  Include pictures to improve the experience.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FE3D88-B397-4E04-A83F-460C719CA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694" y="801511"/>
            <a:ext cx="8225944" cy="329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28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FD7E7-B7F4-4D92-A563-7F5F1CAC8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 your Type of Review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CAE8BD-F19E-4CD1-A218-D19A65163884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E341A3-DB51-4E5E-8ED6-901C6E943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 can choose standard quiz with multiple choice, true or false, type answer or even create a puzzle for students.  You may want to use it for polling to see how students are grasping some concepts.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5B478D-64BE-437C-9E59-C2A5D8C3F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012" y="932112"/>
            <a:ext cx="8225944" cy="316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8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478F9-1EEA-497E-904C-E47242B1A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the time for the Question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4F670A1-FE9D-40DD-A1FB-0E586BA65D4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5779" b="15779"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5577D-6951-44C9-A528-6D925DD69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Can give longer amounts of time for more complex questions</a:t>
            </a:r>
          </a:p>
        </p:txBody>
      </p:sp>
    </p:spTree>
    <p:extLst>
      <p:ext uri="{BB962C8B-B14F-4D97-AF65-F5344CB8AC3E}">
        <p14:creationId xmlns:p14="http://schemas.microsoft.com/office/powerpoint/2010/main" val="38742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B4FA9-A502-4300-BE62-FE2F155EE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points for the Quiz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630A154-095A-46F7-9956-9536AE1CAEE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5779" b="15779"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2EA4A0-6A2C-4535-AD5C-59DEB3E4944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Stick with the standard or set points based on your objectives</a:t>
            </a:r>
          </a:p>
        </p:txBody>
      </p:sp>
    </p:spTree>
    <p:extLst>
      <p:ext uri="{BB962C8B-B14F-4D97-AF65-F5344CB8AC3E}">
        <p14:creationId xmlns:p14="http://schemas.microsoft.com/office/powerpoint/2010/main" val="2703385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0A61B-78E0-4A2E-83D6-132B26A90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 your answer options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B35BF15-0B70-4C60-BB58-BC2466F0EE3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5779" b="15779"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C3C1D0-9524-4EC1-992D-141B5F48E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Can choose singe or multiple answers</a:t>
            </a:r>
          </a:p>
        </p:txBody>
      </p:sp>
    </p:spTree>
    <p:extLst>
      <p:ext uri="{BB962C8B-B14F-4D97-AF65-F5344CB8AC3E}">
        <p14:creationId xmlns:p14="http://schemas.microsoft.com/office/powerpoint/2010/main" val="3373150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69AF9-8A37-45BD-B642-C16A8824D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can always search for questions in the question bank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352166F-9F12-43DE-B890-B1329DF8980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5779" b="15779"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CCF87-CB92-452D-A33F-12DAAC63AB5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Many questions are available on many topics</a:t>
            </a:r>
          </a:p>
        </p:txBody>
      </p:sp>
    </p:spTree>
    <p:extLst>
      <p:ext uri="{BB962C8B-B14F-4D97-AF65-F5344CB8AC3E}">
        <p14:creationId xmlns:p14="http://schemas.microsoft.com/office/powerpoint/2010/main" val="38801189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95</TotalTime>
  <Words>377</Words>
  <Application>Microsoft Office PowerPoint</Application>
  <PresentationFormat>Widescreen</PresentationFormat>
  <Paragraphs>42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Corbel</vt:lpstr>
      <vt:lpstr>Parallax</vt:lpstr>
      <vt:lpstr>Using Kahoot as a Tool to Review Class Material</vt:lpstr>
      <vt:lpstr>What is Kahoot!</vt:lpstr>
      <vt:lpstr>Using Kahoot to Review Material </vt:lpstr>
      <vt:lpstr>Create New Kahoot</vt:lpstr>
      <vt:lpstr>Choose your Type of Review</vt:lpstr>
      <vt:lpstr>Set the time for the Question</vt:lpstr>
      <vt:lpstr>Set points for the Quiz</vt:lpstr>
      <vt:lpstr>Choose your answer options</vt:lpstr>
      <vt:lpstr>You can always search for questions in the question bank</vt:lpstr>
      <vt:lpstr>Add a name to your quiz and add more questions. </vt:lpstr>
      <vt:lpstr>Quiz Library</vt:lpstr>
      <vt:lpstr>Kahoot collects information about quiz performance</vt:lpstr>
      <vt:lpstr>Ideas for Kahoot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Kahoot as a Tool to Review Class Material</dc:title>
  <dc:creator>Timothy Creel</dc:creator>
  <cp:lastModifiedBy>Timothy Creel</cp:lastModifiedBy>
  <cp:revision>8</cp:revision>
  <dcterms:created xsi:type="dcterms:W3CDTF">2021-05-20T17:04:22Z</dcterms:created>
  <dcterms:modified xsi:type="dcterms:W3CDTF">2021-05-20T18:39:37Z</dcterms:modified>
</cp:coreProperties>
</file>