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Lst>
  <p:sldIdLst>
    <p:sldId id="256" r:id="rId3"/>
    <p:sldId id="257" r:id="rId4"/>
    <p:sldId id="342" r:id="rId5"/>
    <p:sldId id="357" r:id="rId6"/>
    <p:sldId id="361" r:id="rId7"/>
    <p:sldId id="341" r:id="rId8"/>
    <p:sldId id="259" r:id="rId9"/>
    <p:sldId id="354" r:id="rId10"/>
    <p:sldId id="336" r:id="rId11"/>
    <p:sldId id="344" r:id="rId12"/>
    <p:sldId id="345" r:id="rId13"/>
    <p:sldId id="346" r:id="rId14"/>
    <p:sldId id="349" r:id="rId15"/>
    <p:sldId id="351" r:id="rId16"/>
    <p:sldId id="358" r:id="rId17"/>
    <p:sldId id="352" r:id="rId18"/>
    <p:sldId id="360" r:id="rId19"/>
    <p:sldId id="359" r:id="rId20"/>
    <p:sldId id="356" r:id="rId21"/>
    <p:sldId id="355" r:id="rId22"/>
    <p:sldId id="335" r:id="rId23"/>
  </p:sldIdLst>
  <p:sldSz cx="9144000" cy="6858000" type="screen4x3"/>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20"/>
    <p:restoredTop sz="95915"/>
  </p:normalViewPr>
  <p:slideViewPr>
    <p:cSldViewPr snapToGrid="0">
      <p:cViewPr varScale="1">
        <p:scale>
          <a:sx n="128" d="100"/>
          <a:sy n="128" d="100"/>
        </p:scale>
        <p:origin x="164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80E15D2-164B-6743-AF48-4CE31AF61F97}" type="datetimeFigureOut">
              <a:rPr lang="en-US" smtClean="0"/>
              <a:t>10/21/22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AAA173-B8E3-174C-9C7B-C12817E77B78}" type="slidenum">
              <a:rPr lang="en-US" smtClean="0"/>
              <a:t>‹#›</a:t>
            </a:fld>
            <a:endParaRPr lang="en-US"/>
          </a:p>
        </p:txBody>
      </p:sp>
    </p:spTree>
    <p:extLst>
      <p:ext uri="{BB962C8B-B14F-4D97-AF65-F5344CB8AC3E}">
        <p14:creationId xmlns:p14="http://schemas.microsoft.com/office/powerpoint/2010/main" val="3227211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0E15D2-164B-6743-AF48-4CE31AF61F97}" type="datetimeFigureOut">
              <a:rPr lang="en-US" smtClean="0"/>
              <a:t>10/21/22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AAA173-B8E3-174C-9C7B-C12817E77B78}" type="slidenum">
              <a:rPr lang="en-US" smtClean="0"/>
              <a:t>‹#›</a:t>
            </a:fld>
            <a:endParaRPr lang="en-US"/>
          </a:p>
        </p:txBody>
      </p:sp>
    </p:spTree>
    <p:extLst>
      <p:ext uri="{BB962C8B-B14F-4D97-AF65-F5344CB8AC3E}">
        <p14:creationId xmlns:p14="http://schemas.microsoft.com/office/powerpoint/2010/main" val="4004005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0E15D2-164B-6743-AF48-4CE31AF61F97}" type="datetimeFigureOut">
              <a:rPr lang="en-US" smtClean="0"/>
              <a:t>10/21/22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AAA173-B8E3-174C-9C7B-C12817E77B78}" type="slidenum">
              <a:rPr lang="en-US" smtClean="0"/>
              <a:t>‹#›</a:t>
            </a:fld>
            <a:endParaRPr lang="en-US"/>
          </a:p>
        </p:txBody>
      </p:sp>
    </p:spTree>
    <p:extLst>
      <p:ext uri="{BB962C8B-B14F-4D97-AF65-F5344CB8AC3E}">
        <p14:creationId xmlns:p14="http://schemas.microsoft.com/office/powerpoint/2010/main" val="40642863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03B5BF0-238D-481F-A15B-206D1E2FEDD2}"/>
              </a:ext>
              <a:ext uri="{C183D7F6-B498-43B3-948B-1728B52AA6E4}">
                <adec:decorative xmlns:adec="http://schemas.microsoft.com/office/drawing/2017/decorative" val="1"/>
              </a:ext>
            </a:extLst>
          </p:cNvPr>
          <p:cNvSpPr/>
          <p:nvPr userDrawn="1"/>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useBgFill="1">
        <p:nvSpPr>
          <p:cNvPr id="13" name="Rectangle 12">
            <a:extLst>
              <a:ext uri="{FF2B5EF4-FFF2-40B4-BE49-F238E27FC236}">
                <a16:creationId xmlns:a16="http://schemas.microsoft.com/office/drawing/2014/main" id="{7578E43B-8F1B-4CBD-B09E-5AD9A247E3F8}"/>
              </a:ext>
              <a:ext uri="{C183D7F6-B498-43B3-948B-1728B52AA6E4}">
                <adec:decorative xmlns:adec="http://schemas.microsoft.com/office/drawing/2017/decorative" val="1"/>
              </a:ext>
            </a:extLst>
          </p:cNvPr>
          <p:cNvSpPr/>
          <p:nvPr userDrawn="1"/>
        </p:nvSpPr>
        <p:spPr>
          <a:xfrm>
            <a:off x="-292"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rame 13">
            <a:extLst>
              <a:ext uri="{FF2B5EF4-FFF2-40B4-BE49-F238E27FC236}">
                <a16:creationId xmlns:a16="http://schemas.microsoft.com/office/drawing/2014/main" id="{737C17C2-E2A6-4219-AE02-C8EAF943C472}"/>
              </a:ext>
              <a:ext uri="{C183D7F6-B498-43B3-948B-1728B52AA6E4}">
                <adec:decorative xmlns:adec="http://schemas.microsoft.com/office/drawing/2017/decorative" val="1"/>
              </a:ext>
            </a:extLst>
          </p:cNvPr>
          <p:cNvSpPr/>
          <p:nvPr userDrawn="1"/>
        </p:nvSpPr>
        <p:spPr>
          <a:xfrm>
            <a:off x="-292" y="0"/>
            <a:ext cx="9141714"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Picture Placeholder 19">
            <a:extLst>
              <a:ext uri="{FF2B5EF4-FFF2-40B4-BE49-F238E27FC236}">
                <a16:creationId xmlns:a16="http://schemas.microsoft.com/office/drawing/2014/main" id="{AE7BC3CE-3806-41F3-B4F6-EBB2C3E9EA28}"/>
              </a:ext>
            </a:extLst>
          </p:cNvPr>
          <p:cNvSpPr>
            <a:spLocks noGrp="1"/>
          </p:cNvSpPr>
          <p:nvPr>
            <p:ph type="pic" sz="quarter" idx="13"/>
          </p:nvPr>
        </p:nvSpPr>
        <p:spPr>
          <a:xfrm>
            <a:off x="4572" y="484632"/>
            <a:ext cx="9134856" cy="5907024"/>
          </a:xfrm>
          <a:solidFill>
            <a:schemeClr val="accent6"/>
          </a:solidFill>
        </p:spPr>
        <p:txBody>
          <a:bodyPr/>
          <a:lstStyle/>
          <a:p>
            <a:r>
              <a:rPr lang="en-US"/>
              <a:t>Click icon to add picture</a:t>
            </a:r>
            <a:endParaRPr lang="en-US" dirty="0"/>
          </a:p>
        </p:txBody>
      </p:sp>
      <p:sp>
        <p:nvSpPr>
          <p:cNvPr id="6" name="Title 5">
            <a:extLst>
              <a:ext uri="{FF2B5EF4-FFF2-40B4-BE49-F238E27FC236}">
                <a16:creationId xmlns:a16="http://schemas.microsoft.com/office/drawing/2014/main" id="{FDC036CF-E92D-4E80-8E6B-1B06EDDFD7CF}"/>
              </a:ext>
            </a:extLst>
          </p:cNvPr>
          <p:cNvSpPr>
            <a:spLocks noGrp="1"/>
          </p:cNvSpPr>
          <p:nvPr>
            <p:ph type="title"/>
          </p:nvPr>
        </p:nvSpPr>
        <p:spPr>
          <a:xfrm>
            <a:off x="628650" y="1271016"/>
            <a:ext cx="3600450" cy="3749040"/>
          </a:xfrm>
        </p:spPr>
        <p:txBody>
          <a:bodyPr anchor="b" anchorCtr="0"/>
          <a:lstStyle>
            <a:lvl1pPr>
              <a:defRPr>
                <a:solidFill>
                  <a:schemeClr val="bg1"/>
                </a:solidFill>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26" name="Text Placeholder 25">
            <a:extLst>
              <a:ext uri="{FF2B5EF4-FFF2-40B4-BE49-F238E27FC236}">
                <a16:creationId xmlns:a16="http://schemas.microsoft.com/office/drawing/2014/main" id="{BADCFE1B-ABA2-4B11-B7DE-02CE383D6F22}"/>
              </a:ext>
            </a:extLst>
          </p:cNvPr>
          <p:cNvSpPr>
            <a:spLocks noGrp="1"/>
          </p:cNvSpPr>
          <p:nvPr>
            <p:ph type="body" sz="quarter" idx="15" hasCustomPrompt="1"/>
          </p:nvPr>
        </p:nvSpPr>
        <p:spPr>
          <a:xfrm>
            <a:off x="628650" y="4835779"/>
            <a:ext cx="3600450" cy="1066800"/>
          </a:xfrm>
        </p:spPr>
        <p:txBody>
          <a:bodyPr>
            <a:normAutofit/>
          </a:bodyPr>
          <a:lstStyle>
            <a:lvl1pPr marL="171450" indent="0">
              <a:buNone/>
              <a:defRPr sz="1650">
                <a:solidFill>
                  <a:schemeClr val="bg1"/>
                </a:solidFill>
                <a:effectLst>
                  <a:outerShdw blurRad="38100" dist="38100" dir="2700000" algn="tl">
                    <a:srgbClr val="000000">
                      <a:alpha val="43137"/>
                    </a:srgbClr>
                  </a:outerShdw>
                </a:effectLst>
              </a:defRPr>
            </a:lvl1pPr>
          </a:lstStyle>
          <a:p>
            <a:pPr lvl="0"/>
            <a:r>
              <a:rPr lang="en-US" dirty="0"/>
              <a:t>Click to add subtitle</a:t>
            </a:r>
          </a:p>
        </p:txBody>
      </p:sp>
      <p:sp>
        <p:nvSpPr>
          <p:cNvPr id="2" name="Date Placeholder 1">
            <a:extLst>
              <a:ext uri="{FF2B5EF4-FFF2-40B4-BE49-F238E27FC236}">
                <a16:creationId xmlns:a16="http://schemas.microsoft.com/office/drawing/2014/main" id="{118B9F00-8450-475B-B155-993BAF212AF6}"/>
              </a:ext>
            </a:extLst>
          </p:cNvPr>
          <p:cNvSpPr>
            <a:spLocks noGrp="1"/>
          </p:cNvSpPr>
          <p:nvPr>
            <p:ph type="dt" sz="half" idx="10"/>
          </p:nvPr>
        </p:nvSpPr>
        <p:spPr/>
        <p:txBody>
          <a:bodyPr/>
          <a:lstStyle/>
          <a:p>
            <a:r>
              <a:rPr lang="en-US"/>
              <a:t>3/1/20XX</a:t>
            </a:r>
          </a:p>
        </p:txBody>
      </p:sp>
      <p:sp>
        <p:nvSpPr>
          <p:cNvPr id="3" name="Footer Placeholder 2">
            <a:extLst>
              <a:ext uri="{FF2B5EF4-FFF2-40B4-BE49-F238E27FC236}">
                <a16:creationId xmlns:a16="http://schemas.microsoft.com/office/drawing/2014/main" id="{5C0FDDA3-8E6F-42F7-BFBE-7FA9C647CA4E}"/>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7665121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2 column (comparison slide)">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EEFF5CA-4662-4430-80C7-99CD7D66C9CF}"/>
              </a:ext>
            </a:extLst>
          </p:cNvPr>
          <p:cNvSpPr>
            <a:spLocks noGrp="1"/>
          </p:cNvSpPr>
          <p:nvPr>
            <p:ph sz="half" idx="2"/>
          </p:nvPr>
        </p:nvSpPr>
        <p:spPr>
          <a:xfrm>
            <a:off x="629842" y="2560321"/>
            <a:ext cx="3868340" cy="3446463"/>
          </a:xfrm>
          <a:solidFill>
            <a:schemeClr val="bg1"/>
          </a:solidFill>
        </p:spPr>
        <p:txBody>
          <a:bodyPr>
            <a:normAutofit/>
          </a:bodyPr>
          <a:lstStyle>
            <a:lvl1pPr>
              <a:buClr>
                <a:schemeClr val="tx2">
                  <a:lumMod val="50000"/>
                  <a:lumOff val="50000"/>
                </a:schemeClr>
              </a:buClr>
              <a:defRPr sz="1350"/>
            </a:lvl1pPr>
            <a:lvl2pPr>
              <a:buClr>
                <a:schemeClr val="tx2">
                  <a:lumMod val="50000"/>
                  <a:lumOff val="50000"/>
                </a:schemeClr>
              </a:buClr>
              <a:defRPr sz="1350"/>
            </a:lvl2pPr>
            <a:lvl3pPr>
              <a:buClr>
                <a:schemeClr val="tx2">
                  <a:lumMod val="50000"/>
                  <a:lumOff val="50000"/>
                </a:schemeClr>
              </a:buClr>
              <a:defRPr sz="1350"/>
            </a:lvl3pPr>
            <a:lvl4pPr>
              <a:buClr>
                <a:schemeClr val="tx2">
                  <a:lumMod val="50000"/>
                  <a:lumOff val="50000"/>
                </a:schemeClr>
              </a:buClr>
              <a:defRPr sz="1350"/>
            </a:lvl4pPr>
            <a:lvl5pPr>
              <a:buClr>
                <a:schemeClr val="tx2">
                  <a:lumMod val="50000"/>
                  <a:lumOff val="50000"/>
                </a:schemeClr>
              </a:buCl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4DF7633C-C24D-4947-979C-132B3AC405A8}"/>
              </a:ext>
            </a:extLst>
          </p:cNvPr>
          <p:cNvSpPr>
            <a:spLocks noGrp="1"/>
          </p:cNvSpPr>
          <p:nvPr>
            <p:ph sz="quarter" idx="4"/>
          </p:nvPr>
        </p:nvSpPr>
        <p:spPr>
          <a:xfrm>
            <a:off x="4629150" y="2560321"/>
            <a:ext cx="3887391" cy="3446463"/>
          </a:xfrm>
        </p:spPr>
        <p:txBody>
          <a:bodyPr>
            <a:normAutofit/>
          </a:bodyPr>
          <a:lstStyle>
            <a:lvl1pPr>
              <a:buClr>
                <a:schemeClr val="tx2">
                  <a:lumMod val="50000"/>
                  <a:lumOff val="50000"/>
                </a:schemeClr>
              </a:buClr>
              <a:defRPr sz="1350"/>
            </a:lvl1pPr>
            <a:lvl2pPr>
              <a:buClr>
                <a:schemeClr val="tx2">
                  <a:lumMod val="50000"/>
                  <a:lumOff val="50000"/>
                </a:schemeClr>
              </a:buClr>
              <a:defRPr sz="1350"/>
            </a:lvl2pPr>
            <a:lvl3pPr>
              <a:buClr>
                <a:schemeClr val="tx2">
                  <a:lumMod val="50000"/>
                  <a:lumOff val="50000"/>
                </a:schemeClr>
              </a:buClr>
              <a:defRPr sz="1350"/>
            </a:lvl3pPr>
            <a:lvl4pPr>
              <a:buClr>
                <a:schemeClr val="tx2">
                  <a:lumMod val="50000"/>
                  <a:lumOff val="50000"/>
                </a:schemeClr>
              </a:buClr>
              <a:defRPr sz="1350"/>
            </a:lvl4pPr>
            <a:lvl5pPr>
              <a:buClr>
                <a:schemeClr val="tx2">
                  <a:lumMod val="50000"/>
                  <a:lumOff val="50000"/>
                </a:schemeClr>
              </a:buCl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E8A46E1-3934-4807-900F-CA7A4D8D66B3}"/>
              </a:ext>
            </a:extLst>
          </p:cNvPr>
          <p:cNvSpPr>
            <a:spLocks noGrp="1"/>
          </p:cNvSpPr>
          <p:nvPr>
            <p:ph type="dt" sz="half" idx="10"/>
          </p:nvPr>
        </p:nvSpPr>
        <p:spPr/>
        <p:txBody>
          <a:bodyPr/>
          <a:lstStyle/>
          <a:p>
            <a:r>
              <a:rPr lang="en-US"/>
              <a:t>3/1/20XX</a:t>
            </a:r>
          </a:p>
        </p:txBody>
      </p:sp>
      <p:sp>
        <p:nvSpPr>
          <p:cNvPr id="8" name="Footer Placeholder 7">
            <a:extLst>
              <a:ext uri="{FF2B5EF4-FFF2-40B4-BE49-F238E27FC236}">
                <a16:creationId xmlns:a16="http://schemas.microsoft.com/office/drawing/2014/main" id="{4BC9C6EA-1549-4601-8226-E5C43469CAFE}"/>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F3658246-003D-4024-9F4B-BA3BD3FBFFBC}"/>
              </a:ext>
            </a:extLst>
          </p:cNvPr>
          <p:cNvSpPr>
            <a:spLocks noGrp="1"/>
          </p:cNvSpPr>
          <p:nvPr>
            <p:ph type="sldNum" sz="quarter" idx="12"/>
          </p:nvPr>
        </p:nvSpPr>
        <p:spPr/>
        <p:txBody>
          <a:bodyPr/>
          <a:lstStyle/>
          <a:p>
            <a:fld id="{28844951-7827-47D4-8276-7DDE1FA7D85A}" type="slidenum">
              <a:rPr lang="en-US" smtClean="0"/>
              <a:t>‹#›</a:t>
            </a:fld>
            <a:endParaRPr lang="en-US"/>
          </a:p>
        </p:txBody>
      </p:sp>
      <p:sp>
        <p:nvSpPr>
          <p:cNvPr id="10" name="Title 9">
            <a:extLst>
              <a:ext uri="{FF2B5EF4-FFF2-40B4-BE49-F238E27FC236}">
                <a16:creationId xmlns:a16="http://schemas.microsoft.com/office/drawing/2014/main" id="{351C83D0-CBAB-4E41-89AB-89FF36D38A0A}"/>
              </a:ext>
            </a:extLst>
          </p:cNvPr>
          <p:cNvSpPr>
            <a:spLocks noGrp="1"/>
          </p:cNvSpPr>
          <p:nvPr>
            <p:ph type="title"/>
          </p:nvPr>
        </p:nvSpPr>
        <p:spPr/>
        <p:txBody>
          <a:bodyPr/>
          <a:lstStyle/>
          <a:p>
            <a:r>
              <a:rPr lang="en-US"/>
              <a:t>Click to edit Master title style</a:t>
            </a:r>
          </a:p>
        </p:txBody>
      </p:sp>
      <p:sp>
        <p:nvSpPr>
          <p:cNvPr id="11" name="Text Placeholder 2">
            <a:extLst>
              <a:ext uri="{FF2B5EF4-FFF2-40B4-BE49-F238E27FC236}">
                <a16:creationId xmlns:a16="http://schemas.microsoft.com/office/drawing/2014/main" id="{9C302BB0-D231-4195-8083-264C01DF99B8}"/>
              </a:ext>
            </a:extLst>
          </p:cNvPr>
          <p:cNvSpPr>
            <a:spLocks noGrp="1"/>
          </p:cNvSpPr>
          <p:nvPr>
            <p:ph type="body" idx="1"/>
          </p:nvPr>
        </p:nvSpPr>
        <p:spPr>
          <a:xfrm>
            <a:off x="629841" y="2011680"/>
            <a:ext cx="3868340" cy="530352"/>
          </a:xfrm>
        </p:spPr>
        <p:txBody>
          <a:bodyPr anchor="t" anchorCtr="0">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3" name="Text Placeholder 4">
            <a:extLst>
              <a:ext uri="{FF2B5EF4-FFF2-40B4-BE49-F238E27FC236}">
                <a16:creationId xmlns:a16="http://schemas.microsoft.com/office/drawing/2014/main" id="{5B2A70FA-99E0-466C-AC57-33C48353BBDB}"/>
              </a:ext>
            </a:extLst>
          </p:cNvPr>
          <p:cNvSpPr>
            <a:spLocks noGrp="1"/>
          </p:cNvSpPr>
          <p:nvPr>
            <p:ph type="body" sz="quarter" idx="13"/>
          </p:nvPr>
        </p:nvSpPr>
        <p:spPr>
          <a:xfrm>
            <a:off x="4626771" y="2011680"/>
            <a:ext cx="3887390" cy="530352"/>
          </a:xfrm>
        </p:spPr>
        <p:txBody>
          <a:bodyPr anchor="t" anchorCtr="0">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Tree>
    <p:extLst>
      <p:ext uri="{BB962C8B-B14F-4D97-AF65-F5344CB8AC3E}">
        <p14:creationId xmlns:p14="http://schemas.microsoft.com/office/powerpoint/2010/main" val="38179328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3FB0C32-F044-4939-92E4-8BA39B7A391A}"/>
              </a:ext>
              <a:ext uri="{C183D7F6-B498-43B3-948B-1728B52AA6E4}">
                <adec:decorative xmlns:adec="http://schemas.microsoft.com/office/drawing/2017/decorative" val="1"/>
              </a:ext>
            </a:extLst>
          </p:cNvPr>
          <p:cNvSpPr/>
          <p:nvPr userDrawn="1"/>
        </p:nvSpPr>
        <p:spPr>
          <a:xfrm>
            <a:off x="2287" y="-663"/>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6584BE8A-3E34-4967-9E7C-13EC8F6A990A}"/>
              </a:ext>
              <a:ext uri="{C183D7F6-B498-43B3-948B-1728B52AA6E4}">
                <adec:decorative xmlns:adec="http://schemas.microsoft.com/office/drawing/2017/decorative" val="1"/>
              </a:ext>
            </a:extLst>
          </p:cNvPr>
          <p:cNvSpPr/>
          <p:nvPr userDrawn="1"/>
        </p:nvSpPr>
        <p:spPr>
          <a:xfrm>
            <a:off x="2287" y="-663"/>
            <a:ext cx="9141714" cy="6858000"/>
          </a:xfrm>
          <a:prstGeom prst="rect">
            <a:avLst/>
          </a:prstGeom>
          <a:gradFill flip="none" rotWithShape="1">
            <a:gsLst>
              <a:gs pos="0">
                <a:schemeClr val="accent2">
                  <a:alpha val="60000"/>
                </a:schemeClr>
              </a:gs>
              <a:gs pos="100000">
                <a:schemeClr val="accent1">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99BFF676-EC35-4FFD-8894-CA4F2830700A}"/>
              </a:ext>
              <a:ext uri="{C183D7F6-B498-43B3-948B-1728B52AA6E4}">
                <adec:decorative xmlns:adec="http://schemas.microsoft.com/office/drawing/2017/decorative" val="1"/>
              </a:ext>
            </a:extLst>
          </p:cNvPr>
          <p:cNvSpPr/>
          <p:nvPr userDrawn="1"/>
        </p:nvSpPr>
        <p:spPr>
          <a:xfrm>
            <a:off x="2287" y="0"/>
            <a:ext cx="9141714" cy="6858000"/>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Oval 13">
            <a:extLst>
              <a:ext uri="{FF2B5EF4-FFF2-40B4-BE49-F238E27FC236}">
                <a16:creationId xmlns:a16="http://schemas.microsoft.com/office/drawing/2014/main" id="{32DA1557-E095-4C82-B659-3AF550080BB1}"/>
              </a:ext>
              <a:ext uri="{C183D7F6-B498-43B3-948B-1728B52AA6E4}">
                <adec:decorative xmlns:adec="http://schemas.microsoft.com/office/drawing/2017/decorative" val="1"/>
              </a:ext>
            </a:extLst>
          </p:cNvPr>
          <p:cNvSpPr/>
          <p:nvPr userDrawn="1"/>
        </p:nvSpPr>
        <p:spPr>
          <a:xfrm rot="16200000">
            <a:off x="1202438" y="856587"/>
            <a:ext cx="6857999" cy="5143499"/>
          </a:xfrm>
          <a:prstGeom prst="ellipse">
            <a:avLst/>
          </a:prstGeom>
          <a:gradFill>
            <a:gsLst>
              <a:gs pos="0">
                <a:schemeClr val="accent1">
                  <a:lumMod val="20000"/>
                  <a:lumOff val="80000"/>
                  <a:alpha val="40000"/>
                </a:schemeClr>
              </a:gs>
              <a:gs pos="100000">
                <a:schemeClr val="accent1">
                  <a:alpha val="40000"/>
                </a:schemeClr>
              </a:gs>
            </a:gsLst>
            <a:lin ang="2700000" scaled="1"/>
          </a:gradFill>
          <a:ln>
            <a:noFill/>
          </a:ln>
          <a:effectLst>
            <a:softEdge rad="520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Oval 14">
            <a:extLst>
              <a:ext uri="{FF2B5EF4-FFF2-40B4-BE49-F238E27FC236}">
                <a16:creationId xmlns:a16="http://schemas.microsoft.com/office/drawing/2014/main" id="{9F34E5EF-94D7-4AE0-BDD1-81A3ECDE614C}"/>
              </a:ext>
              <a:ext uri="{C183D7F6-B498-43B3-948B-1728B52AA6E4}">
                <adec:decorative xmlns:adec="http://schemas.microsoft.com/office/drawing/2017/decorative" val="1"/>
              </a:ext>
            </a:extLst>
          </p:cNvPr>
          <p:cNvSpPr/>
          <p:nvPr userDrawn="1"/>
        </p:nvSpPr>
        <p:spPr>
          <a:xfrm rot="16200000">
            <a:off x="-640962" y="1910651"/>
            <a:ext cx="5589934" cy="4303437"/>
          </a:xfrm>
          <a:prstGeom prst="ellipse">
            <a:avLst/>
          </a:prstGeom>
          <a:gradFill>
            <a:gsLst>
              <a:gs pos="0">
                <a:schemeClr val="accent1">
                  <a:alpha val="40000"/>
                </a:schemeClr>
              </a:gs>
              <a:gs pos="100000">
                <a:schemeClr val="accent5">
                  <a:alpha val="20000"/>
                </a:schemeClr>
              </a:gs>
            </a:gsLst>
            <a:lin ang="2700000" scaled="1"/>
          </a:gra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Oval 15">
            <a:extLst>
              <a:ext uri="{FF2B5EF4-FFF2-40B4-BE49-F238E27FC236}">
                <a16:creationId xmlns:a16="http://schemas.microsoft.com/office/drawing/2014/main" id="{D829E57E-3199-4AAA-B2D5-F93264FDA0B5}"/>
              </a:ext>
              <a:ext uri="{C183D7F6-B498-43B3-948B-1728B52AA6E4}">
                <adec:decorative xmlns:adec="http://schemas.microsoft.com/office/drawing/2017/decorative" val="1"/>
              </a:ext>
            </a:extLst>
          </p:cNvPr>
          <p:cNvSpPr/>
          <p:nvPr userDrawn="1"/>
        </p:nvSpPr>
        <p:spPr>
          <a:xfrm rot="16200000">
            <a:off x="4111912" y="910846"/>
            <a:ext cx="5760743" cy="4303438"/>
          </a:xfrm>
          <a:prstGeom prst="ellipse">
            <a:avLst/>
          </a:prstGeom>
          <a:gradFill>
            <a:gsLst>
              <a:gs pos="0">
                <a:schemeClr val="accent1">
                  <a:alpha val="20000"/>
                </a:schemeClr>
              </a:gs>
              <a:gs pos="100000">
                <a:schemeClr val="accent5">
                  <a:alpha val="40000"/>
                </a:schemeClr>
              </a:gs>
            </a:gsLst>
            <a:lin ang="2700000" scaled="1"/>
          </a:gradFill>
          <a:ln>
            <a:noFill/>
          </a:ln>
          <a:effectLst>
            <a:softEdge rad="1003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7" name="Picture 16" descr="Tag=CustomerPhoto&#10;Crop=1&#10;Align=N/A">
            <a:extLst>
              <a:ext uri="{FF2B5EF4-FFF2-40B4-BE49-F238E27FC236}">
                <a16:creationId xmlns:a16="http://schemas.microsoft.com/office/drawing/2014/main" id="{8A791822-0971-4E61-A5E4-9AAD258F58E3}"/>
              </a:ext>
            </a:extLst>
          </p:cNvPr>
          <p:cNvPicPr>
            <a:picLocks/>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2286" y="-663"/>
            <a:ext cx="9141714" cy="6858000"/>
          </a:xfrm>
          <a:prstGeom prst="rect">
            <a:avLst/>
          </a:prstGeom>
        </p:spPr>
      </p:pic>
      <p:sp>
        <p:nvSpPr>
          <p:cNvPr id="18" name="Title 1">
            <a:extLst>
              <a:ext uri="{FF2B5EF4-FFF2-40B4-BE49-F238E27FC236}">
                <a16:creationId xmlns:a16="http://schemas.microsoft.com/office/drawing/2014/main" id="{B86D7D99-F789-4EDA-861D-B6B994F05F1D}"/>
              </a:ext>
            </a:extLst>
          </p:cNvPr>
          <p:cNvSpPr>
            <a:spLocks noGrp="1"/>
          </p:cNvSpPr>
          <p:nvPr>
            <p:ph type="ctrTitle"/>
          </p:nvPr>
        </p:nvSpPr>
        <p:spPr>
          <a:xfrm>
            <a:off x="1145288" y="1121700"/>
            <a:ext cx="6858000" cy="2387600"/>
          </a:xfrm>
        </p:spPr>
        <p:txBody>
          <a:bodyPr/>
          <a:lstStyle>
            <a:lvl1pPr algn="ctr">
              <a:defRPr>
                <a:solidFill>
                  <a:schemeClr val="bg1"/>
                </a:solidFill>
              </a:defRPr>
            </a:lvl1pPr>
          </a:lstStyle>
          <a:p>
            <a:r>
              <a:rPr lang="en-US">
                <a:solidFill>
                  <a:srgbClr val="FFFFFF"/>
                </a:solidFill>
                <a:effectLst>
                  <a:outerShdw blurRad="38100" dist="38100" dir="2700000" algn="tl">
                    <a:srgbClr val="000000">
                      <a:alpha val="43137"/>
                    </a:srgbClr>
                  </a:outerShdw>
                </a:effectLst>
                <a:ea typeface="Cambria" panose="02040503050406030204" pitchFamily="18" charset="0"/>
                <a:cs typeface="Sabon Next LT" panose="020B0502040204020203" pitchFamily="2" charset="0"/>
              </a:rPr>
              <a:t>Click to edit Master title style</a:t>
            </a:r>
            <a:endParaRPr lang="en-US" dirty="0">
              <a:solidFill>
                <a:srgbClr val="FFFFFF"/>
              </a:solidFill>
              <a:effectLst>
                <a:outerShdw blurRad="38100" dist="38100" dir="2700000" algn="tl">
                  <a:srgbClr val="000000">
                    <a:alpha val="43137"/>
                  </a:srgbClr>
                </a:outerShdw>
              </a:effectLst>
              <a:ea typeface="Cambria" panose="02040503050406030204" pitchFamily="18" charset="0"/>
              <a:cs typeface="Sabon Next LT" panose="020B0502040204020203" pitchFamily="2" charset="0"/>
            </a:endParaRPr>
          </a:p>
        </p:txBody>
      </p:sp>
      <p:sp>
        <p:nvSpPr>
          <p:cNvPr id="20" name="Text Placeholder 12">
            <a:extLst>
              <a:ext uri="{FF2B5EF4-FFF2-40B4-BE49-F238E27FC236}">
                <a16:creationId xmlns:a16="http://schemas.microsoft.com/office/drawing/2014/main" id="{2B39487B-EA73-4D7B-93AA-D63B49F4DA7F}"/>
              </a:ext>
            </a:extLst>
          </p:cNvPr>
          <p:cNvSpPr>
            <a:spLocks noGrp="1"/>
          </p:cNvSpPr>
          <p:nvPr>
            <p:ph type="body" sz="quarter" idx="15"/>
          </p:nvPr>
        </p:nvSpPr>
        <p:spPr>
          <a:xfrm>
            <a:off x="1145288" y="3600450"/>
            <a:ext cx="6858000" cy="2451100"/>
          </a:xfrm>
        </p:spPr>
        <p:txBody>
          <a:bodyPr>
            <a:normAutofit/>
          </a:bodyPr>
          <a:lstStyle>
            <a:lvl1pPr marL="0" indent="0" algn="ctr">
              <a:buNone/>
              <a:defRPr sz="2100">
                <a:solidFill>
                  <a:schemeClr val="bg1"/>
                </a:solidFill>
                <a:effectLst/>
                <a:latin typeface="+mn-lt"/>
              </a:defRPr>
            </a:lvl1pPr>
          </a:lstStyle>
          <a:p>
            <a:pPr lvl="0"/>
            <a:r>
              <a:rPr lang="en-US"/>
              <a:t>Click to edit Master text styles</a:t>
            </a:r>
          </a:p>
        </p:txBody>
      </p:sp>
    </p:spTree>
    <p:extLst>
      <p:ext uri="{BB962C8B-B14F-4D97-AF65-F5344CB8AC3E}">
        <p14:creationId xmlns:p14="http://schemas.microsoft.com/office/powerpoint/2010/main" val="12274514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3F98AFCE-98D2-46C5-82A8-E45659B1769D}"/>
              </a:ext>
              <a:ext uri="{C183D7F6-B498-43B3-948B-1728B52AA6E4}">
                <adec:decorative xmlns:adec="http://schemas.microsoft.com/office/drawing/2017/decorative" val="1"/>
              </a:ext>
            </a:extLst>
          </p:cNvPr>
          <p:cNvSpPr/>
          <p:nvPr userDrawn="1"/>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Frame 11">
            <a:extLst>
              <a:ext uri="{FF2B5EF4-FFF2-40B4-BE49-F238E27FC236}">
                <a16:creationId xmlns:a16="http://schemas.microsoft.com/office/drawing/2014/main" id="{F69999FB-8585-40F0-990C-6A0BAD1C8081}"/>
              </a:ext>
              <a:ext uri="{C183D7F6-B498-43B3-948B-1728B52AA6E4}">
                <adec:decorative xmlns:adec="http://schemas.microsoft.com/office/drawing/2017/decorative" val="1"/>
              </a:ext>
            </a:extLst>
          </p:cNvPr>
          <p:cNvSpPr/>
          <p:nvPr userDrawn="1"/>
        </p:nvSpPr>
        <p:spPr>
          <a:xfrm>
            <a:off x="0" y="0"/>
            <a:ext cx="9141714"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itle 1">
            <a:extLst>
              <a:ext uri="{FF2B5EF4-FFF2-40B4-BE49-F238E27FC236}">
                <a16:creationId xmlns:a16="http://schemas.microsoft.com/office/drawing/2014/main" id="{2768738E-7449-46C1-B7D3-844FE2BA7D35}"/>
              </a:ext>
            </a:extLst>
          </p:cNvPr>
          <p:cNvSpPr>
            <a:spLocks noGrp="1"/>
          </p:cNvSpPr>
          <p:nvPr>
            <p:ph type="title"/>
          </p:nvPr>
        </p:nvSpPr>
        <p:spPr>
          <a:xfrm>
            <a:off x="628650" y="914399"/>
            <a:ext cx="4494413" cy="2827422"/>
          </a:xfrm>
        </p:spPr>
        <p:txBody>
          <a:bodyPr anchor="t">
            <a:normAutofit/>
          </a:bodyPr>
          <a:lstStyle/>
          <a:p>
            <a:r>
              <a:rPr lang="en-US" sz="3300">
                <a:gradFill flip="none" rotWithShape="1">
                  <a:gsLst>
                    <a:gs pos="0">
                      <a:schemeClr val="accent5">
                        <a:alpha val="70000"/>
                      </a:schemeClr>
                    </a:gs>
                    <a:gs pos="100000">
                      <a:schemeClr val="accent1">
                        <a:alpha val="70000"/>
                      </a:schemeClr>
                    </a:gs>
                  </a:gsLst>
                  <a:lin ang="0" scaled="1"/>
                  <a:tileRect/>
                </a:gradFill>
              </a:rPr>
              <a:t>Click to edit Master title style</a:t>
            </a:r>
            <a:endParaRPr lang="en-US" sz="3300" dirty="0">
              <a:gradFill flip="none" rotWithShape="1">
                <a:gsLst>
                  <a:gs pos="0">
                    <a:schemeClr val="accent5">
                      <a:alpha val="70000"/>
                    </a:schemeClr>
                  </a:gs>
                  <a:gs pos="100000">
                    <a:schemeClr val="accent1">
                      <a:alpha val="70000"/>
                    </a:schemeClr>
                  </a:gs>
                </a:gsLst>
                <a:lin ang="0" scaled="1"/>
                <a:tileRect/>
              </a:gradFill>
            </a:endParaRPr>
          </a:p>
        </p:txBody>
      </p:sp>
      <p:sp>
        <p:nvSpPr>
          <p:cNvPr id="7" name="Content Placeholder 2">
            <a:extLst>
              <a:ext uri="{FF2B5EF4-FFF2-40B4-BE49-F238E27FC236}">
                <a16:creationId xmlns:a16="http://schemas.microsoft.com/office/drawing/2014/main" id="{B0FF04F9-E792-4C19-9FD5-44800CEB2E89}"/>
              </a:ext>
            </a:extLst>
          </p:cNvPr>
          <p:cNvSpPr>
            <a:spLocks noGrp="1"/>
          </p:cNvSpPr>
          <p:nvPr>
            <p:ph idx="1"/>
          </p:nvPr>
        </p:nvSpPr>
        <p:spPr>
          <a:xfrm>
            <a:off x="5232063" y="914400"/>
            <a:ext cx="3283286" cy="2827422"/>
          </a:xfrm>
        </p:spPr>
        <p:txBody>
          <a:bodyPr anchor="t">
            <a:normAutofit/>
          </a:bodyPr>
          <a:lstStyle>
            <a:lvl1pPr marL="0" indent="0">
              <a:buNone/>
              <a:defRPr sz="2100"/>
            </a:lvl1pPr>
          </a:lstStyle>
          <a:p>
            <a:pPr marL="171450" lvl="0" indent="-171450"/>
            <a:r>
              <a:rPr lang="en-US" sz="1350">
                <a:solidFill>
                  <a:schemeClr val="tx2">
                    <a:alpha val="60000"/>
                  </a:schemeClr>
                </a:solidFill>
              </a:rPr>
              <a:t>Click to edit Master text styles</a:t>
            </a:r>
          </a:p>
        </p:txBody>
      </p:sp>
      <p:sp>
        <p:nvSpPr>
          <p:cNvPr id="14" name="Picture Placeholder 13">
            <a:extLst>
              <a:ext uri="{FF2B5EF4-FFF2-40B4-BE49-F238E27FC236}">
                <a16:creationId xmlns:a16="http://schemas.microsoft.com/office/drawing/2014/main" id="{5F2F9DF6-DFB9-44A8-B629-57F58893AD21}"/>
              </a:ext>
            </a:extLst>
          </p:cNvPr>
          <p:cNvSpPr>
            <a:spLocks noGrp="1"/>
          </p:cNvSpPr>
          <p:nvPr>
            <p:ph type="pic" sz="quarter" idx="13"/>
          </p:nvPr>
        </p:nvSpPr>
        <p:spPr>
          <a:xfrm>
            <a:off x="367904" y="4059936"/>
            <a:ext cx="2105406" cy="2322576"/>
          </a:xfrm>
          <a:solidFill>
            <a:schemeClr val="accent6"/>
          </a:solidFill>
        </p:spPr>
        <p:txBody>
          <a:bodyPr/>
          <a:lstStyle/>
          <a:p>
            <a:r>
              <a:rPr lang="en-US"/>
              <a:t>Click icon to add picture</a:t>
            </a:r>
          </a:p>
        </p:txBody>
      </p:sp>
      <p:sp>
        <p:nvSpPr>
          <p:cNvPr id="15" name="Picture Placeholder 13">
            <a:extLst>
              <a:ext uri="{FF2B5EF4-FFF2-40B4-BE49-F238E27FC236}">
                <a16:creationId xmlns:a16="http://schemas.microsoft.com/office/drawing/2014/main" id="{927BC207-43FE-4B6A-AEBE-875B69CF9761}"/>
              </a:ext>
            </a:extLst>
          </p:cNvPr>
          <p:cNvSpPr>
            <a:spLocks noGrp="1"/>
          </p:cNvSpPr>
          <p:nvPr>
            <p:ph type="pic" sz="quarter" idx="14"/>
          </p:nvPr>
        </p:nvSpPr>
        <p:spPr>
          <a:xfrm>
            <a:off x="2468880" y="4059936"/>
            <a:ext cx="2105406" cy="2322576"/>
          </a:xfrm>
          <a:solidFill>
            <a:schemeClr val="accent6"/>
          </a:solidFill>
        </p:spPr>
        <p:txBody>
          <a:bodyPr/>
          <a:lstStyle/>
          <a:p>
            <a:r>
              <a:rPr lang="en-US"/>
              <a:t>Click icon to add picture</a:t>
            </a:r>
          </a:p>
        </p:txBody>
      </p:sp>
      <p:sp>
        <p:nvSpPr>
          <p:cNvPr id="16" name="Picture Placeholder 13">
            <a:extLst>
              <a:ext uri="{FF2B5EF4-FFF2-40B4-BE49-F238E27FC236}">
                <a16:creationId xmlns:a16="http://schemas.microsoft.com/office/drawing/2014/main" id="{EBBF5499-9A70-4846-B98E-316EC17F9FCD}"/>
              </a:ext>
            </a:extLst>
          </p:cNvPr>
          <p:cNvSpPr>
            <a:spLocks noGrp="1"/>
          </p:cNvSpPr>
          <p:nvPr>
            <p:ph type="pic" sz="quarter" idx="15"/>
          </p:nvPr>
        </p:nvSpPr>
        <p:spPr>
          <a:xfrm>
            <a:off x="4574286" y="4059936"/>
            <a:ext cx="2105406" cy="2322576"/>
          </a:xfrm>
          <a:solidFill>
            <a:schemeClr val="accent6"/>
          </a:solidFill>
        </p:spPr>
        <p:txBody>
          <a:bodyPr/>
          <a:lstStyle/>
          <a:p>
            <a:r>
              <a:rPr lang="en-US"/>
              <a:t>Click icon to add picture</a:t>
            </a:r>
          </a:p>
        </p:txBody>
      </p:sp>
      <p:sp>
        <p:nvSpPr>
          <p:cNvPr id="17" name="Picture Placeholder 13">
            <a:extLst>
              <a:ext uri="{FF2B5EF4-FFF2-40B4-BE49-F238E27FC236}">
                <a16:creationId xmlns:a16="http://schemas.microsoft.com/office/drawing/2014/main" id="{C7A79F30-D473-48F6-9AC2-286C7B70F3ED}"/>
              </a:ext>
            </a:extLst>
          </p:cNvPr>
          <p:cNvSpPr>
            <a:spLocks noGrp="1"/>
          </p:cNvSpPr>
          <p:nvPr>
            <p:ph type="pic" sz="quarter" idx="16"/>
          </p:nvPr>
        </p:nvSpPr>
        <p:spPr>
          <a:xfrm>
            <a:off x="6679692" y="4059936"/>
            <a:ext cx="2105406" cy="2322576"/>
          </a:xfrm>
          <a:solidFill>
            <a:schemeClr val="accent6"/>
          </a:solidFill>
        </p:spPr>
        <p:txBody>
          <a:bodyPr/>
          <a:lstStyle/>
          <a:p>
            <a:r>
              <a:rPr lang="en-US"/>
              <a:t>Click icon to add picture</a:t>
            </a:r>
          </a:p>
        </p:txBody>
      </p:sp>
      <p:sp>
        <p:nvSpPr>
          <p:cNvPr id="2" name="Date Placeholder 1">
            <a:extLst>
              <a:ext uri="{FF2B5EF4-FFF2-40B4-BE49-F238E27FC236}">
                <a16:creationId xmlns:a16="http://schemas.microsoft.com/office/drawing/2014/main" id="{118B9F00-8450-475B-B155-993BAF212AF6}"/>
              </a:ext>
            </a:extLst>
          </p:cNvPr>
          <p:cNvSpPr>
            <a:spLocks noGrp="1"/>
          </p:cNvSpPr>
          <p:nvPr>
            <p:ph type="dt" sz="half" idx="10"/>
          </p:nvPr>
        </p:nvSpPr>
        <p:spPr/>
        <p:txBody>
          <a:bodyPr/>
          <a:lstStyle/>
          <a:p>
            <a:r>
              <a:rPr lang="en-US"/>
              <a:t>3/1/20XX</a:t>
            </a:r>
          </a:p>
        </p:txBody>
      </p:sp>
      <p:sp>
        <p:nvSpPr>
          <p:cNvPr id="3" name="Footer Placeholder 2">
            <a:extLst>
              <a:ext uri="{FF2B5EF4-FFF2-40B4-BE49-F238E27FC236}">
                <a16:creationId xmlns:a16="http://schemas.microsoft.com/office/drawing/2014/main" id="{5C0FDDA3-8E6F-42F7-BFBE-7FA9C647CA4E}"/>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5144366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Introduction">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B910AFBC-7932-43F4-ABEA-C89B2698634B}"/>
              </a:ext>
            </a:extLst>
          </p:cNvPr>
          <p:cNvSpPr>
            <a:spLocks noGrp="1"/>
          </p:cNvSpPr>
          <p:nvPr>
            <p:ph type="title"/>
          </p:nvPr>
        </p:nvSpPr>
        <p:spPr>
          <a:xfrm>
            <a:off x="630937" y="857251"/>
            <a:ext cx="4436203" cy="2076450"/>
          </a:xfrm>
        </p:spPr>
        <p:txBody>
          <a:bodyPr anchor="b">
            <a:normAutofit/>
          </a:bodyPr>
          <a:lstStyle/>
          <a:p>
            <a:r>
              <a:rPr lang="en-US" sz="3300">
                <a:gradFill flip="none" rotWithShape="1">
                  <a:gsLst>
                    <a:gs pos="0">
                      <a:schemeClr val="accent5">
                        <a:alpha val="70000"/>
                      </a:schemeClr>
                    </a:gs>
                    <a:gs pos="100000">
                      <a:schemeClr val="accent1">
                        <a:alpha val="70000"/>
                      </a:schemeClr>
                    </a:gs>
                  </a:gsLst>
                  <a:lin ang="0" scaled="1"/>
                  <a:tileRect/>
                </a:gradFill>
              </a:rPr>
              <a:t>Click to edit Master title style</a:t>
            </a:r>
            <a:endParaRPr lang="en-US" sz="3300" dirty="0">
              <a:gradFill flip="none" rotWithShape="1">
                <a:gsLst>
                  <a:gs pos="0">
                    <a:schemeClr val="accent5">
                      <a:alpha val="70000"/>
                    </a:schemeClr>
                  </a:gs>
                  <a:gs pos="100000">
                    <a:schemeClr val="accent1">
                      <a:alpha val="70000"/>
                    </a:schemeClr>
                  </a:gs>
                </a:gsLst>
                <a:lin ang="0" scaled="1"/>
                <a:tileRect/>
              </a:gradFill>
            </a:endParaRPr>
          </a:p>
        </p:txBody>
      </p:sp>
      <p:sp>
        <p:nvSpPr>
          <p:cNvPr id="17" name="Content Placeholder 2">
            <a:extLst>
              <a:ext uri="{FF2B5EF4-FFF2-40B4-BE49-F238E27FC236}">
                <a16:creationId xmlns:a16="http://schemas.microsoft.com/office/drawing/2014/main" id="{1178A42D-5ED2-4AB6-BE4B-4109074320DF}"/>
              </a:ext>
            </a:extLst>
          </p:cNvPr>
          <p:cNvSpPr>
            <a:spLocks noGrp="1"/>
          </p:cNvSpPr>
          <p:nvPr>
            <p:ph idx="1"/>
          </p:nvPr>
        </p:nvSpPr>
        <p:spPr>
          <a:xfrm>
            <a:off x="630936" y="3190876"/>
            <a:ext cx="4436204" cy="2986087"/>
          </a:xfrm>
        </p:spPr>
        <p:txBody>
          <a:bodyPr>
            <a:noAutofit/>
          </a:bodyPr>
          <a:lstStyle>
            <a:lvl1pPr marL="0" indent="0">
              <a:lnSpc>
                <a:spcPct val="100000"/>
              </a:lnSpc>
              <a:buNone/>
              <a:defRPr sz="1500"/>
            </a:lvl1pPr>
          </a:lstStyle>
          <a:p>
            <a:pPr marL="171450" lvl="0" indent="-171450"/>
            <a:r>
              <a:rPr lang="en-US" sz="1350">
                <a:solidFill>
                  <a:schemeClr val="tx2">
                    <a:alpha val="60000"/>
                  </a:schemeClr>
                </a:solidFill>
              </a:rPr>
              <a:t>Click to edit Master text styles</a:t>
            </a:r>
          </a:p>
        </p:txBody>
      </p:sp>
      <p:sp>
        <p:nvSpPr>
          <p:cNvPr id="29" name="Date Placeholder 1">
            <a:extLst>
              <a:ext uri="{FF2B5EF4-FFF2-40B4-BE49-F238E27FC236}">
                <a16:creationId xmlns:a16="http://schemas.microsoft.com/office/drawing/2014/main" id="{4D9A7D07-2BA3-438D-972B-EA578370D50F}"/>
              </a:ext>
            </a:extLst>
          </p:cNvPr>
          <p:cNvSpPr>
            <a:spLocks noGrp="1"/>
          </p:cNvSpPr>
          <p:nvPr>
            <p:ph type="dt" sz="half" idx="10"/>
          </p:nvPr>
        </p:nvSpPr>
        <p:spPr>
          <a:xfrm>
            <a:off x="628650" y="6429376"/>
            <a:ext cx="2057400" cy="365125"/>
          </a:xfrm>
        </p:spPr>
        <p:txBody>
          <a:bodyPr/>
          <a:lstStyle>
            <a:lvl1pPr>
              <a:defRPr>
                <a:solidFill>
                  <a:schemeClr val="tx2">
                    <a:alpha val="60000"/>
                  </a:schemeClr>
                </a:solidFill>
              </a:defRPr>
            </a:lvl1pPr>
          </a:lstStyle>
          <a:p>
            <a:r>
              <a:rPr lang="en-US"/>
              <a:t>3/1/20XX</a:t>
            </a:r>
          </a:p>
        </p:txBody>
      </p:sp>
      <p:sp>
        <p:nvSpPr>
          <p:cNvPr id="24" name="Picture Placeholder 23">
            <a:extLst>
              <a:ext uri="{FF2B5EF4-FFF2-40B4-BE49-F238E27FC236}">
                <a16:creationId xmlns:a16="http://schemas.microsoft.com/office/drawing/2014/main" id="{C8720583-BC84-48EB-85BC-AE71214A30A5}"/>
              </a:ext>
            </a:extLst>
          </p:cNvPr>
          <p:cNvSpPr>
            <a:spLocks noGrp="1"/>
          </p:cNvSpPr>
          <p:nvPr>
            <p:ph type="pic" sz="quarter" idx="13"/>
          </p:nvPr>
        </p:nvSpPr>
        <p:spPr>
          <a:xfrm>
            <a:off x="5692140" y="0"/>
            <a:ext cx="3449574" cy="2286000"/>
          </a:xfrm>
          <a:solidFill>
            <a:schemeClr val="accent6"/>
          </a:solidFill>
        </p:spPr>
        <p:txBody>
          <a:bodyPr/>
          <a:lstStyle/>
          <a:p>
            <a:r>
              <a:rPr lang="en-US"/>
              <a:t>Click icon to add picture</a:t>
            </a:r>
            <a:endParaRPr lang="en-US" dirty="0"/>
          </a:p>
        </p:txBody>
      </p:sp>
      <p:sp>
        <p:nvSpPr>
          <p:cNvPr id="25" name="Picture Placeholder 23">
            <a:extLst>
              <a:ext uri="{FF2B5EF4-FFF2-40B4-BE49-F238E27FC236}">
                <a16:creationId xmlns:a16="http://schemas.microsoft.com/office/drawing/2014/main" id="{C3F0A5CD-C47A-4CDF-BE99-75F3A81B18FB}"/>
              </a:ext>
            </a:extLst>
          </p:cNvPr>
          <p:cNvSpPr>
            <a:spLocks noGrp="1"/>
          </p:cNvSpPr>
          <p:nvPr>
            <p:ph type="pic" sz="quarter" idx="14"/>
          </p:nvPr>
        </p:nvSpPr>
        <p:spPr>
          <a:xfrm>
            <a:off x="5692140" y="2286000"/>
            <a:ext cx="3449574" cy="2286000"/>
          </a:xfrm>
          <a:solidFill>
            <a:schemeClr val="accent6"/>
          </a:solidFill>
        </p:spPr>
        <p:txBody>
          <a:bodyPr/>
          <a:lstStyle/>
          <a:p>
            <a:r>
              <a:rPr lang="en-US"/>
              <a:t>Click icon to add picture</a:t>
            </a:r>
            <a:endParaRPr lang="en-US" dirty="0"/>
          </a:p>
        </p:txBody>
      </p:sp>
      <p:sp>
        <p:nvSpPr>
          <p:cNvPr id="26" name="Picture Placeholder 23">
            <a:extLst>
              <a:ext uri="{FF2B5EF4-FFF2-40B4-BE49-F238E27FC236}">
                <a16:creationId xmlns:a16="http://schemas.microsoft.com/office/drawing/2014/main" id="{7329454B-9275-4E86-B32E-91C0DB62AA71}"/>
              </a:ext>
            </a:extLst>
          </p:cNvPr>
          <p:cNvSpPr>
            <a:spLocks noGrp="1"/>
          </p:cNvSpPr>
          <p:nvPr>
            <p:ph type="pic" sz="quarter" idx="15"/>
          </p:nvPr>
        </p:nvSpPr>
        <p:spPr>
          <a:xfrm>
            <a:off x="5692140" y="4572000"/>
            <a:ext cx="3449574" cy="2286000"/>
          </a:xfrm>
          <a:solidFill>
            <a:schemeClr val="accent6"/>
          </a:solidFill>
        </p:spPr>
        <p:txBody>
          <a:bodyPr/>
          <a:lstStyle/>
          <a:p>
            <a:r>
              <a:rPr lang="en-US"/>
              <a:t>Click icon to add picture</a:t>
            </a:r>
            <a:endParaRPr lang="en-US" dirty="0"/>
          </a:p>
        </p:txBody>
      </p:sp>
      <p:sp>
        <p:nvSpPr>
          <p:cNvPr id="30" name="Footer Placeholder 2">
            <a:extLst>
              <a:ext uri="{FF2B5EF4-FFF2-40B4-BE49-F238E27FC236}">
                <a16:creationId xmlns:a16="http://schemas.microsoft.com/office/drawing/2014/main" id="{21E9E1BF-D594-4F96-8DBE-5A8DD51D3B58}"/>
              </a:ext>
            </a:extLst>
          </p:cNvPr>
          <p:cNvSpPr>
            <a:spLocks noGrp="1"/>
          </p:cNvSpPr>
          <p:nvPr>
            <p:ph type="ftr" sz="quarter" idx="11"/>
          </p:nvPr>
        </p:nvSpPr>
        <p:spPr>
          <a:xfrm>
            <a:off x="3028950" y="6429376"/>
            <a:ext cx="3086100" cy="365125"/>
          </a:xfrm>
        </p:spPr>
        <p:txBody>
          <a:bodyPr/>
          <a:lstStyle>
            <a:lvl1pPr algn="l">
              <a:defRPr>
                <a:solidFill>
                  <a:schemeClr val="tx2">
                    <a:alpha val="60000"/>
                  </a:schemeClr>
                </a:solidFill>
              </a:defRPr>
            </a:lvl1pPr>
          </a:lstStyle>
          <a:p>
            <a:r>
              <a:rPr lang="en-US"/>
              <a:t>SAMPLE FOOTER TEXT</a:t>
            </a:r>
            <a:endParaRPr lang="en-US" dirty="0"/>
          </a:p>
        </p:txBody>
      </p:sp>
      <p:sp>
        <p:nvSpPr>
          <p:cNvPr id="31" name="Slide Number Placeholder 3">
            <a:extLst>
              <a:ext uri="{FF2B5EF4-FFF2-40B4-BE49-F238E27FC236}">
                <a16:creationId xmlns:a16="http://schemas.microsoft.com/office/drawing/2014/main" id="{C30FDEF8-F3F3-42D5-9EE1-EDDF18B35377}"/>
              </a:ext>
            </a:extLst>
          </p:cNvPr>
          <p:cNvSpPr>
            <a:spLocks noGrp="1"/>
          </p:cNvSpPr>
          <p:nvPr>
            <p:ph type="sldNum" sz="quarter" idx="12"/>
          </p:nvPr>
        </p:nvSpPr>
        <p:spPr>
          <a:xfrm>
            <a:off x="6457950" y="6429376"/>
            <a:ext cx="2057400" cy="365125"/>
          </a:xfrm>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0980897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BE04ED02-B678-4D1E-BEDA-7E28F9038DF5}"/>
              </a:ext>
              <a:ext uri="{C183D7F6-B498-43B3-948B-1728B52AA6E4}">
                <adec:decorative xmlns:adec="http://schemas.microsoft.com/office/drawing/2017/decorative" val="1"/>
              </a:ext>
            </a:extLst>
          </p:cNvPr>
          <p:cNvSpPr/>
          <p:nvPr userDrawn="1"/>
        </p:nvSpPr>
        <p:spPr>
          <a:xfrm>
            <a:off x="6958" y="9278"/>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85E2C5A2-B8B2-47C5-8E1B-3A97E2C9BB13}"/>
              </a:ext>
              <a:ext uri="{C183D7F6-B498-43B3-948B-1728B52AA6E4}">
                <adec:decorative xmlns:adec="http://schemas.microsoft.com/office/drawing/2017/decorative" val="1"/>
              </a:ext>
            </a:extLst>
          </p:cNvPr>
          <p:cNvSpPr/>
          <p:nvPr userDrawn="1"/>
        </p:nvSpPr>
        <p:spPr>
          <a:xfrm>
            <a:off x="9244" y="9278"/>
            <a:ext cx="914171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03FD8455-A2E1-40B3-B6C4-36070AF58F78}"/>
              </a:ext>
              <a:ext uri="{C183D7F6-B498-43B3-948B-1728B52AA6E4}">
                <adec:decorative xmlns:adec="http://schemas.microsoft.com/office/drawing/2017/decorative" val="1"/>
              </a:ext>
            </a:extLst>
          </p:cNvPr>
          <p:cNvSpPr/>
          <p:nvPr userDrawn="1"/>
        </p:nvSpPr>
        <p:spPr>
          <a:xfrm>
            <a:off x="1143" y="0"/>
            <a:ext cx="9141714" cy="6858000"/>
          </a:xfrm>
          <a:prstGeom prst="rect">
            <a:avLst/>
          </a:prstGeom>
          <a:gradFill flip="none" rotWithShape="1">
            <a:gsLst>
              <a:gs pos="0">
                <a:schemeClr val="accent2">
                  <a:alpha val="60000"/>
                </a:schemeClr>
              </a:gs>
              <a:gs pos="100000">
                <a:schemeClr val="accent1">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useBgFill="1">
        <p:nvSpPr>
          <p:cNvPr id="8" name="Freeform: Shape 7">
            <a:extLst>
              <a:ext uri="{FF2B5EF4-FFF2-40B4-BE49-F238E27FC236}">
                <a16:creationId xmlns:a16="http://schemas.microsoft.com/office/drawing/2014/main" id="{0F53BE70-C6B1-407C-9333-7251BDC77A9E}"/>
              </a:ext>
              <a:ext uri="{C183D7F6-B498-43B3-948B-1728B52AA6E4}">
                <adec:decorative xmlns:adec="http://schemas.microsoft.com/office/drawing/2017/decorative" val="1"/>
              </a:ext>
            </a:extLst>
          </p:cNvPr>
          <p:cNvSpPr/>
          <p:nvPr userDrawn="1"/>
        </p:nvSpPr>
        <p:spPr>
          <a:xfrm>
            <a:off x="24890" y="9280"/>
            <a:ext cx="4327513" cy="2411171"/>
          </a:xfrm>
          <a:custGeom>
            <a:avLst/>
            <a:gdLst>
              <a:gd name="connsiteX0" fmla="*/ 0 w 5770017"/>
              <a:gd name="connsiteY0" fmla="*/ 0 h 2411171"/>
              <a:gd name="connsiteX1" fmla="*/ 5770017 w 5770017"/>
              <a:gd name="connsiteY1" fmla="*/ 0 h 2411171"/>
              <a:gd name="connsiteX2" fmla="*/ 5715824 w 5770017"/>
              <a:gd name="connsiteY2" fmla="*/ 124746 h 2411171"/>
              <a:gd name="connsiteX3" fmla="*/ 4925072 w 5770017"/>
              <a:gd name="connsiteY3" fmla="*/ 1254414 h 2411171"/>
              <a:gd name="connsiteX4" fmla="*/ 125602 w 5770017"/>
              <a:gd name="connsiteY4" fmla="*/ 1864423 h 2411171"/>
              <a:gd name="connsiteX5" fmla="*/ 0 w 5770017"/>
              <a:gd name="connsiteY5" fmla="*/ 1785927 h 2411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70017" h="2411171">
                <a:moveTo>
                  <a:pt x="0" y="0"/>
                </a:moveTo>
                <a:lnTo>
                  <a:pt x="5770017" y="0"/>
                </a:lnTo>
                <a:lnTo>
                  <a:pt x="5715824" y="124746"/>
                </a:lnTo>
                <a:cubicBezTo>
                  <a:pt x="5526044" y="533784"/>
                  <a:pt x="5262460" y="917027"/>
                  <a:pt x="4925072" y="1254414"/>
                </a:cubicBezTo>
                <a:cubicBezTo>
                  <a:pt x="3623720" y="2555767"/>
                  <a:pt x="1640148" y="2759102"/>
                  <a:pt x="125602" y="1864423"/>
                </a:cubicBezTo>
                <a:lnTo>
                  <a:pt x="0" y="1785927"/>
                </a:lnTo>
                <a:close/>
              </a:path>
            </a:pathLst>
          </a:custGeom>
          <a:gradFill>
            <a:gsLst>
              <a:gs pos="0">
                <a:schemeClr val="accent2">
                  <a:alpha val="20000"/>
                </a:schemeClr>
              </a:gs>
              <a:gs pos="100000">
                <a:schemeClr val="accent1">
                  <a:alpha val="20000"/>
                </a:schemeClr>
              </a:gs>
            </a:gsLst>
            <a:lin ang="2700000" scaled="1"/>
          </a:gradFill>
          <a:ln>
            <a:noFill/>
          </a:ln>
          <a:effectLst>
            <a:softEdge rad="520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Frame 8">
            <a:extLst>
              <a:ext uri="{FF2B5EF4-FFF2-40B4-BE49-F238E27FC236}">
                <a16:creationId xmlns:a16="http://schemas.microsoft.com/office/drawing/2014/main" id="{05864DDE-75C0-4BE6-93FF-A960706ADEC3}"/>
              </a:ext>
              <a:ext uri="{C183D7F6-B498-43B3-948B-1728B52AA6E4}">
                <adec:decorative xmlns:adec="http://schemas.microsoft.com/office/drawing/2017/decorative" val="1"/>
              </a:ext>
            </a:extLst>
          </p:cNvPr>
          <p:cNvSpPr/>
          <p:nvPr userDrawn="1"/>
        </p:nvSpPr>
        <p:spPr>
          <a:xfrm>
            <a:off x="1143" y="0"/>
            <a:ext cx="9141714" cy="6858000"/>
          </a:xfrm>
          <a:prstGeom prst="frame">
            <a:avLst>
              <a:gd name="adj1" fmla="val 71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0" name="Title 1">
            <a:extLst>
              <a:ext uri="{FF2B5EF4-FFF2-40B4-BE49-F238E27FC236}">
                <a16:creationId xmlns:a16="http://schemas.microsoft.com/office/drawing/2014/main" id="{1BC3FA0F-EAE5-4DCE-ACFF-9AD00ED39FCF}"/>
              </a:ext>
            </a:extLst>
          </p:cNvPr>
          <p:cNvSpPr>
            <a:spLocks noGrp="1"/>
          </p:cNvSpPr>
          <p:nvPr>
            <p:ph type="ctrTitle"/>
          </p:nvPr>
        </p:nvSpPr>
        <p:spPr>
          <a:xfrm>
            <a:off x="635608" y="1131641"/>
            <a:ext cx="3991964" cy="2387600"/>
          </a:xfrm>
        </p:spPr>
        <p:txBody>
          <a:bodyPr/>
          <a:lstStyle>
            <a:lvl1pPr>
              <a:defRPr>
                <a:solidFill>
                  <a:schemeClr val="bg1"/>
                </a:solidFill>
              </a:defRPr>
            </a:lvl1pPr>
          </a:lstStyle>
          <a:p>
            <a:pPr algn="l"/>
            <a:r>
              <a:rPr lang="en-US">
                <a:solidFill>
                  <a:srgbClr val="FFFFFF"/>
                </a:solidFill>
                <a:ea typeface="Cambria" panose="02040503050406030204" pitchFamily="18" charset="0"/>
                <a:cs typeface="Sabon Next LT" panose="020B0502040204020203" pitchFamily="2" charset="0"/>
              </a:rPr>
              <a:t>Click to edit Master title style</a:t>
            </a:r>
            <a:endParaRPr lang="en-US" dirty="0">
              <a:solidFill>
                <a:srgbClr val="FFFFFF"/>
              </a:solidFill>
              <a:ea typeface="Cambria" panose="02040503050406030204" pitchFamily="18" charset="0"/>
              <a:cs typeface="Sabon Next LT" panose="020B0502040204020203" pitchFamily="2" charset="0"/>
            </a:endParaRPr>
          </a:p>
        </p:txBody>
      </p:sp>
      <p:sp>
        <p:nvSpPr>
          <p:cNvPr id="18" name="Picture Placeholder 17">
            <a:extLst>
              <a:ext uri="{FF2B5EF4-FFF2-40B4-BE49-F238E27FC236}">
                <a16:creationId xmlns:a16="http://schemas.microsoft.com/office/drawing/2014/main" id="{71FA5E0E-BEE1-4976-92B1-61EF64E34371}"/>
              </a:ext>
            </a:extLst>
          </p:cNvPr>
          <p:cNvSpPr>
            <a:spLocks noGrp="1"/>
          </p:cNvSpPr>
          <p:nvPr>
            <p:ph type="pic" sz="quarter" idx="13"/>
          </p:nvPr>
        </p:nvSpPr>
        <p:spPr>
          <a:xfrm>
            <a:off x="5088636" y="905256"/>
            <a:ext cx="3435858" cy="2450592"/>
          </a:xfrm>
          <a:solidFill>
            <a:schemeClr val="accent6"/>
          </a:solidFill>
        </p:spPr>
        <p:txBody>
          <a:bodyPr/>
          <a:lstStyle/>
          <a:p>
            <a:r>
              <a:rPr lang="en-US"/>
              <a:t>Click icon to add picture</a:t>
            </a:r>
            <a:endParaRPr lang="en-US" dirty="0"/>
          </a:p>
        </p:txBody>
      </p:sp>
      <p:sp>
        <p:nvSpPr>
          <p:cNvPr id="20" name="Picture Placeholder 17">
            <a:extLst>
              <a:ext uri="{FF2B5EF4-FFF2-40B4-BE49-F238E27FC236}">
                <a16:creationId xmlns:a16="http://schemas.microsoft.com/office/drawing/2014/main" id="{03379FE8-A6CE-4F5A-BE1A-B2267589BE85}"/>
              </a:ext>
            </a:extLst>
          </p:cNvPr>
          <p:cNvSpPr>
            <a:spLocks noGrp="1"/>
          </p:cNvSpPr>
          <p:nvPr>
            <p:ph type="pic" sz="quarter" idx="14"/>
          </p:nvPr>
        </p:nvSpPr>
        <p:spPr>
          <a:xfrm>
            <a:off x="5088636" y="3520440"/>
            <a:ext cx="3435858" cy="2450592"/>
          </a:xfrm>
          <a:solidFill>
            <a:schemeClr val="accent6"/>
          </a:solidFill>
        </p:spPr>
        <p:txBody>
          <a:bodyPr/>
          <a:lstStyle/>
          <a:p>
            <a:r>
              <a:rPr lang="en-US"/>
              <a:t>Click icon to add picture</a:t>
            </a:r>
            <a:endParaRPr lang="en-US" dirty="0"/>
          </a:p>
        </p:txBody>
      </p:sp>
      <p:sp>
        <p:nvSpPr>
          <p:cNvPr id="13" name="Text Placeholder 12">
            <a:extLst>
              <a:ext uri="{FF2B5EF4-FFF2-40B4-BE49-F238E27FC236}">
                <a16:creationId xmlns:a16="http://schemas.microsoft.com/office/drawing/2014/main" id="{6DD090CA-24E8-46A7-889A-A4FDD00A33E5}"/>
              </a:ext>
            </a:extLst>
          </p:cNvPr>
          <p:cNvSpPr>
            <a:spLocks noGrp="1"/>
          </p:cNvSpPr>
          <p:nvPr>
            <p:ph type="body" sz="quarter" idx="15"/>
          </p:nvPr>
        </p:nvSpPr>
        <p:spPr>
          <a:xfrm>
            <a:off x="628650" y="3600450"/>
            <a:ext cx="3992166" cy="2451100"/>
          </a:xfrm>
        </p:spPr>
        <p:txBody>
          <a:bodyPr>
            <a:normAutofit/>
          </a:bodyPr>
          <a:lstStyle>
            <a:lvl1pPr marL="0" indent="0">
              <a:buNone/>
              <a:defRPr sz="210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37106049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able Chart 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98991-AEF1-4F19-AAB8-436EAD58C282}"/>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D25B44F-E7DA-40C6-8B44-71EAB6BDFC98}"/>
              </a:ext>
            </a:extLst>
          </p:cNvPr>
          <p:cNvSpPr>
            <a:spLocks noGrp="1"/>
          </p:cNvSpPr>
          <p:nvPr>
            <p:ph idx="1"/>
          </p:nvPr>
        </p:nvSpPr>
        <p:spPr/>
        <p:txBody>
          <a:bodyPr/>
          <a:lstStyle>
            <a:lvl1pPr>
              <a:buFont typeface="Wingdings" panose="05000000000000000000" pitchFamily="2" charset="2"/>
              <a:buChar char="§"/>
              <a:defRPr/>
            </a:lvl1pPr>
            <a:lvl2pPr marL="514350" indent="-171450">
              <a:buFont typeface="Wingdings" panose="05000000000000000000" pitchFamily="2" charset="2"/>
              <a:buChar char="§"/>
              <a:defRPr/>
            </a:lvl2pPr>
            <a:lvl3pPr>
              <a:buFont typeface="Wingdings" panose="05000000000000000000" pitchFamily="2" charset="2"/>
              <a:buChar char="§"/>
              <a:defRPr/>
            </a:lvl3pPr>
            <a:lvl4pPr marL="1200150" indent="-171450">
              <a:buFont typeface="Wingdings" panose="05000000000000000000" pitchFamily="2" charset="2"/>
              <a:buChar char="§"/>
              <a:defRPr/>
            </a:lvl4pPr>
            <a:lvl5pPr>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F71817-A045-48C0-975B-CBEF88E9561E}"/>
              </a:ext>
            </a:extLst>
          </p:cNvPr>
          <p:cNvSpPr>
            <a:spLocks noGrp="1"/>
          </p:cNvSpPr>
          <p:nvPr>
            <p:ph type="dt" sz="half" idx="10"/>
          </p:nvPr>
        </p:nvSpPr>
        <p:spPr/>
        <p:txBody>
          <a:bodyPr/>
          <a:lstStyle/>
          <a:p>
            <a:r>
              <a:rPr lang="en-US"/>
              <a:t>3/1/20XX</a:t>
            </a:r>
          </a:p>
        </p:txBody>
      </p:sp>
      <p:sp>
        <p:nvSpPr>
          <p:cNvPr id="5" name="Footer Placeholder 4">
            <a:extLst>
              <a:ext uri="{FF2B5EF4-FFF2-40B4-BE49-F238E27FC236}">
                <a16:creationId xmlns:a16="http://schemas.microsoft.com/office/drawing/2014/main" id="{B61C39F0-32D4-407C-8BCA-97F2D9E500C9}"/>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99CF4459-37B2-4F87-B508-DB04D4332067}"/>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8943554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03B5BF0-238D-481F-A15B-206D1E2FEDD2}"/>
              </a:ext>
              <a:ext uri="{C183D7F6-B498-43B3-948B-1728B52AA6E4}">
                <adec:decorative xmlns:adec="http://schemas.microsoft.com/office/drawing/2017/decorative" val="1"/>
              </a:ext>
            </a:extLst>
          </p:cNvPr>
          <p:cNvSpPr/>
          <p:nvPr userDrawn="1"/>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useBgFill="1">
        <p:nvSpPr>
          <p:cNvPr id="13" name="Rectangle 12">
            <a:extLst>
              <a:ext uri="{FF2B5EF4-FFF2-40B4-BE49-F238E27FC236}">
                <a16:creationId xmlns:a16="http://schemas.microsoft.com/office/drawing/2014/main" id="{7578E43B-8F1B-4CBD-B09E-5AD9A247E3F8}"/>
              </a:ext>
              <a:ext uri="{C183D7F6-B498-43B3-948B-1728B52AA6E4}">
                <adec:decorative xmlns:adec="http://schemas.microsoft.com/office/drawing/2017/decorative" val="1"/>
              </a:ext>
            </a:extLst>
          </p:cNvPr>
          <p:cNvSpPr/>
          <p:nvPr userDrawn="1"/>
        </p:nvSpPr>
        <p:spPr>
          <a:xfrm>
            <a:off x="-292"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rame 13">
            <a:extLst>
              <a:ext uri="{FF2B5EF4-FFF2-40B4-BE49-F238E27FC236}">
                <a16:creationId xmlns:a16="http://schemas.microsoft.com/office/drawing/2014/main" id="{737C17C2-E2A6-4219-AE02-C8EAF943C472}"/>
              </a:ext>
              <a:ext uri="{C183D7F6-B498-43B3-948B-1728B52AA6E4}">
                <adec:decorative xmlns:adec="http://schemas.microsoft.com/office/drawing/2017/decorative" val="1"/>
              </a:ext>
            </a:extLst>
          </p:cNvPr>
          <p:cNvSpPr/>
          <p:nvPr userDrawn="1"/>
        </p:nvSpPr>
        <p:spPr>
          <a:xfrm>
            <a:off x="-292" y="0"/>
            <a:ext cx="9141714"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Picture Placeholder 19">
            <a:extLst>
              <a:ext uri="{FF2B5EF4-FFF2-40B4-BE49-F238E27FC236}">
                <a16:creationId xmlns:a16="http://schemas.microsoft.com/office/drawing/2014/main" id="{AE7BC3CE-3806-41F3-B4F6-EBB2C3E9EA28}"/>
              </a:ext>
            </a:extLst>
          </p:cNvPr>
          <p:cNvSpPr>
            <a:spLocks noGrp="1"/>
          </p:cNvSpPr>
          <p:nvPr>
            <p:ph type="pic" sz="quarter" idx="13"/>
          </p:nvPr>
        </p:nvSpPr>
        <p:spPr>
          <a:xfrm>
            <a:off x="4572" y="484632"/>
            <a:ext cx="9134856" cy="5907024"/>
          </a:xfrm>
          <a:solidFill>
            <a:schemeClr val="accent6"/>
          </a:solidFill>
        </p:spPr>
        <p:txBody>
          <a:bodyPr/>
          <a:lstStyle/>
          <a:p>
            <a:r>
              <a:rPr lang="en-US"/>
              <a:t>Click icon to add picture</a:t>
            </a:r>
            <a:endParaRPr lang="en-US" dirty="0"/>
          </a:p>
        </p:txBody>
      </p:sp>
      <p:sp>
        <p:nvSpPr>
          <p:cNvPr id="6" name="Title 5">
            <a:extLst>
              <a:ext uri="{FF2B5EF4-FFF2-40B4-BE49-F238E27FC236}">
                <a16:creationId xmlns:a16="http://schemas.microsoft.com/office/drawing/2014/main" id="{FDC036CF-E92D-4E80-8E6B-1B06EDDFD7CF}"/>
              </a:ext>
            </a:extLst>
          </p:cNvPr>
          <p:cNvSpPr>
            <a:spLocks noGrp="1"/>
          </p:cNvSpPr>
          <p:nvPr>
            <p:ph type="title"/>
          </p:nvPr>
        </p:nvSpPr>
        <p:spPr>
          <a:xfrm>
            <a:off x="628650" y="1271016"/>
            <a:ext cx="3600450" cy="3749040"/>
          </a:xfrm>
        </p:spPr>
        <p:txBody>
          <a:bodyPr anchor="b" anchorCtr="0"/>
          <a:lstStyle>
            <a:lvl1pPr>
              <a:defRPr>
                <a:solidFill>
                  <a:schemeClr val="bg1"/>
                </a:solidFill>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26" name="Text Placeholder 25">
            <a:extLst>
              <a:ext uri="{FF2B5EF4-FFF2-40B4-BE49-F238E27FC236}">
                <a16:creationId xmlns:a16="http://schemas.microsoft.com/office/drawing/2014/main" id="{BADCFE1B-ABA2-4B11-B7DE-02CE383D6F22}"/>
              </a:ext>
            </a:extLst>
          </p:cNvPr>
          <p:cNvSpPr>
            <a:spLocks noGrp="1"/>
          </p:cNvSpPr>
          <p:nvPr>
            <p:ph type="body" sz="quarter" idx="15" hasCustomPrompt="1"/>
          </p:nvPr>
        </p:nvSpPr>
        <p:spPr>
          <a:xfrm>
            <a:off x="628650" y="4835779"/>
            <a:ext cx="3600450" cy="1066800"/>
          </a:xfrm>
        </p:spPr>
        <p:txBody>
          <a:bodyPr>
            <a:normAutofit/>
          </a:bodyPr>
          <a:lstStyle>
            <a:lvl1pPr marL="171450" indent="0">
              <a:buNone/>
              <a:defRPr sz="1650">
                <a:solidFill>
                  <a:schemeClr val="bg1"/>
                </a:solidFill>
                <a:effectLst>
                  <a:outerShdw blurRad="38100" dist="38100" dir="2700000" algn="tl">
                    <a:srgbClr val="000000">
                      <a:alpha val="43137"/>
                    </a:srgbClr>
                  </a:outerShdw>
                </a:effectLst>
              </a:defRPr>
            </a:lvl1pPr>
          </a:lstStyle>
          <a:p>
            <a:pPr lvl="0"/>
            <a:r>
              <a:rPr lang="en-US" dirty="0"/>
              <a:t>Click to add subtitle</a:t>
            </a:r>
          </a:p>
        </p:txBody>
      </p:sp>
      <p:sp>
        <p:nvSpPr>
          <p:cNvPr id="2" name="Date Placeholder 1">
            <a:extLst>
              <a:ext uri="{FF2B5EF4-FFF2-40B4-BE49-F238E27FC236}">
                <a16:creationId xmlns:a16="http://schemas.microsoft.com/office/drawing/2014/main" id="{118B9F00-8450-475B-B155-993BAF212AF6}"/>
              </a:ext>
            </a:extLst>
          </p:cNvPr>
          <p:cNvSpPr>
            <a:spLocks noGrp="1"/>
          </p:cNvSpPr>
          <p:nvPr>
            <p:ph type="dt" sz="half" idx="10"/>
          </p:nvPr>
        </p:nvSpPr>
        <p:spPr/>
        <p:txBody>
          <a:bodyPr/>
          <a:lstStyle/>
          <a:p>
            <a:r>
              <a:rPr lang="en-US"/>
              <a:t>3/1/20XX</a:t>
            </a:r>
          </a:p>
        </p:txBody>
      </p:sp>
      <p:sp>
        <p:nvSpPr>
          <p:cNvPr id="3" name="Footer Placeholder 2">
            <a:extLst>
              <a:ext uri="{FF2B5EF4-FFF2-40B4-BE49-F238E27FC236}">
                <a16:creationId xmlns:a16="http://schemas.microsoft.com/office/drawing/2014/main" id="{5C0FDDA3-8E6F-42F7-BFBE-7FA9C647CA4E}"/>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676588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0E15D2-164B-6743-AF48-4CE31AF61F97}" type="datetimeFigureOut">
              <a:rPr lang="en-US" smtClean="0"/>
              <a:t>10/21/22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AAA173-B8E3-174C-9C7B-C12817E77B78}" type="slidenum">
              <a:rPr lang="en-US" smtClean="0"/>
              <a:t>‹#›</a:t>
            </a:fld>
            <a:endParaRPr lang="en-US"/>
          </a:p>
        </p:txBody>
      </p:sp>
    </p:spTree>
    <p:extLst>
      <p:ext uri="{BB962C8B-B14F-4D97-AF65-F5344CB8AC3E}">
        <p14:creationId xmlns:p14="http://schemas.microsoft.com/office/powerpoint/2010/main" val="25551299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2DD4C-BFBC-4087-B94C-4DD0690E838E}"/>
              </a:ext>
            </a:extLst>
          </p:cNvPr>
          <p:cNvSpPr>
            <a:spLocks noGrp="1"/>
          </p:cNvSpPr>
          <p:nvPr>
            <p:ph type="title"/>
          </p:nvPr>
        </p:nvSpPr>
        <p:spPr/>
        <p:txBody>
          <a:bodyPr/>
          <a:lstStyle/>
          <a:p>
            <a:r>
              <a:rPr lang="en-US"/>
              <a:t>Click to edit Master title style</a:t>
            </a:r>
            <a:endParaRPr lang="en-US" dirty="0"/>
          </a:p>
        </p:txBody>
      </p:sp>
      <p:sp>
        <p:nvSpPr>
          <p:cNvPr id="15" name="Picture Placeholder 14">
            <a:extLst>
              <a:ext uri="{FF2B5EF4-FFF2-40B4-BE49-F238E27FC236}">
                <a16:creationId xmlns:a16="http://schemas.microsoft.com/office/drawing/2014/main" id="{1B84B862-7F1F-4B98-B437-936D8A73A91A}"/>
              </a:ext>
            </a:extLst>
          </p:cNvPr>
          <p:cNvSpPr>
            <a:spLocks noGrp="1"/>
          </p:cNvSpPr>
          <p:nvPr>
            <p:ph type="pic" sz="quarter" idx="13"/>
          </p:nvPr>
        </p:nvSpPr>
        <p:spPr>
          <a:xfrm>
            <a:off x="555498" y="2240280"/>
            <a:ext cx="1714500" cy="2322576"/>
          </a:xfrm>
          <a:solidFill>
            <a:schemeClr val="accent6"/>
          </a:solidFill>
        </p:spPr>
        <p:txBody>
          <a:bodyPr/>
          <a:lstStyle/>
          <a:p>
            <a:r>
              <a:rPr lang="en-US"/>
              <a:t>Click icon to add picture</a:t>
            </a:r>
            <a:endParaRPr lang="en-US" dirty="0"/>
          </a:p>
        </p:txBody>
      </p:sp>
      <p:sp>
        <p:nvSpPr>
          <p:cNvPr id="16" name="Picture Placeholder 14">
            <a:extLst>
              <a:ext uri="{FF2B5EF4-FFF2-40B4-BE49-F238E27FC236}">
                <a16:creationId xmlns:a16="http://schemas.microsoft.com/office/drawing/2014/main" id="{C76B23B2-3605-4292-9F96-F34651B689A7}"/>
              </a:ext>
            </a:extLst>
          </p:cNvPr>
          <p:cNvSpPr>
            <a:spLocks noGrp="1"/>
          </p:cNvSpPr>
          <p:nvPr>
            <p:ph type="pic" sz="quarter" idx="14"/>
          </p:nvPr>
        </p:nvSpPr>
        <p:spPr>
          <a:xfrm>
            <a:off x="2654046" y="2240280"/>
            <a:ext cx="1714500" cy="2322576"/>
          </a:xfrm>
          <a:solidFill>
            <a:schemeClr val="accent6"/>
          </a:solidFill>
        </p:spPr>
        <p:txBody>
          <a:bodyPr/>
          <a:lstStyle/>
          <a:p>
            <a:r>
              <a:rPr lang="en-US"/>
              <a:t>Click icon to add picture</a:t>
            </a:r>
            <a:endParaRPr lang="en-US" dirty="0"/>
          </a:p>
        </p:txBody>
      </p:sp>
      <p:sp>
        <p:nvSpPr>
          <p:cNvPr id="17" name="Picture Placeholder 14">
            <a:extLst>
              <a:ext uri="{FF2B5EF4-FFF2-40B4-BE49-F238E27FC236}">
                <a16:creationId xmlns:a16="http://schemas.microsoft.com/office/drawing/2014/main" id="{AB1E9EC3-2FB6-4E1C-8211-306450FDEE7F}"/>
              </a:ext>
            </a:extLst>
          </p:cNvPr>
          <p:cNvSpPr>
            <a:spLocks noGrp="1"/>
          </p:cNvSpPr>
          <p:nvPr>
            <p:ph type="pic" sz="quarter" idx="15"/>
          </p:nvPr>
        </p:nvSpPr>
        <p:spPr>
          <a:xfrm>
            <a:off x="4759452" y="2267712"/>
            <a:ext cx="1714500" cy="2322576"/>
          </a:xfrm>
          <a:solidFill>
            <a:schemeClr val="accent6"/>
          </a:solidFill>
        </p:spPr>
        <p:txBody>
          <a:bodyPr/>
          <a:lstStyle/>
          <a:p>
            <a:r>
              <a:rPr lang="en-US"/>
              <a:t>Click icon to add picture</a:t>
            </a:r>
            <a:endParaRPr lang="en-US" dirty="0"/>
          </a:p>
        </p:txBody>
      </p:sp>
      <p:sp>
        <p:nvSpPr>
          <p:cNvPr id="18" name="Picture Placeholder 14">
            <a:extLst>
              <a:ext uri="{FF2B5EF4-FFF2-40B4-BE49-F238E27FC236}">
                <a16:creationId xmlns:a16="http://schemas.microsoft.com/office/drawing/2014/main" id="{F3628146-045F-4FBC-A365-3D1D4B3DA6E9}"/>
              </a:ext>
            </a:extLst>
          </p:cNvPr>
          <p:cNvSpPr>
            <a:spLocks noGrp="1"/>
          </p:cNvSpPr>
          <p:nvPr>
            <p:ph type="pic" sz="quarter" idx="16"/>
          </p:nvPr>
        </p:nvSpPr>
        <p:spPr>
          <a:xfrm>
            <a:off x="6864858" y="2267712"/>
            <a:ext cx="1714500" cy="2322576"/>
          </a:xfrm>
          <a:solidFill>
            <a:schemeClr val="accent6"/>
          </a:solidFill>
        </p:spPr>
        <p:txBody>
          <a:bodyPr/>
          <a:lstStyle/>
          <a:p>
            <a:r>
              <a:rPr lang="en-US"/>
              <a:t>Click icon to add picture</a:t>
            </a:r>
            <a:endParaRPr lang="en-US" dirty="0"/>
          </a:p>
        </p:txBody>
      </p:sp>
      <p:sp>
        <p:nvSpPr>
          <p:cNvPr id="20" name="Text Placeholder 19">
            <a:extLst>
              <a:ext uri="{FF2B5EF4-FFF2-40B4-BE49-F238E27FC236}">
                <a16:creationId xmlns:a16="http://schemas.microsoft.com/office/drawing/2014/main" id="{CB50972B-CA23-4B92-987F-EE48ECCFF590}"/>
              </a:ext>
            </a:extLst>
          </p:cNvPr>
          <p:cNvSpPr>
            <a:spLocks noGrp="1"/>
          </p:cNvSpPr>
          <p:nvPr>
            <p:ph type="body" sz="quarter" idx="17" hasCustomPrompt="1"/>
          </p:nvPr>
        </p:nvSpPr>
        <p:spPr>
          <a:xfrm>
            <a:off x="556022" y="4733925"/>
            <a:ext cx="1714500" cy="590550"/>
          </a:xfrm>
        </p:spPr>
        <p:txBody>
          <a:bodyPr>
            <a:normAutofit/>
          </a:bodyPr>
          <a:lstStyle>
            <a:lvl1pPr marL="0" indent="0" defTabSz="0">
              <a:spcBef>
                <a:spcPts val="0"/>
              </a:spcBef>
              <a:buNone/>
              <a:defRPr sz="1500">
                <a:latin typeface="+mj-lt"/>
              </a:defRPr>
            </a:lvl1pPr>
            <a:lvl2pPr marL="428625" indent="0">
              <a:buNone/>
              <a:defRPr/>
            </a:lvl2pPr>
            <a:lvl3pPr marL="771525" indent="0">
              <a:buNone/>
              <a:defRPr/>
            </a:lvl3pPr>
            <a:lvl4pPr marL="1071563" indent="0">
              <a:buNone/>
              <a:defRPr/>
            </a:lvl4pPr>
            <a:lvl5pPr marL="1414463" indent="0">
              <a:buNone/>
              <a:defRPr/>
            </a:lvl5pPr>
          </a:lstStyle>
          <a:p>
            <a:pPr lvl="0"/>
            <a:r>
              <a:rPr lang="en-US" dirty="0"/>
              <a:t>Name</a:t>
            </a:r>
          </a:p>
        </p:txBody>
      </p:sp>
      <p:sp>
        <p:nvSpPr>
          <p:cNvPr id="23" name="Text Placeholder 19">
            <a:extLst>
              <a:ext uri="{FF2B5EF4-FFF2-40B4-BE49-F238E27FC236}">
                <a16:creationId xmlns:a16="http://schemas.microsoft.com/office/drawing/2014/main" id="{8DE19225-DA72-4A39-8CFD-695BFBB93E6D}"/>
              </a:ext>
            </a:extLst>
          </p:cNvPr>
          <p:cNvSpPr>
            <a:spLocks noGrp="1"/>
          </p:cNvSpPr>
          <p:nvPr>
            <p:ph type="body" sz="quarter" idx="18" hasCustomPrompt="1"/>
          </p:nvPr>
        </p:nvSpPr>
        <p:spPr>
          <a:xfrm>
            <a:off x="555498" y="5343144"/>
            <a:ext cx="1714500" cy="590550"/>
          </a:xfrm>
        </p:spPr>
        <p:txBody>
          <a:bodyPr>
            <a:normAutofit/>
          </a:bodyPr>
          <a:lstStyle>
            <a:lvl1pPr marL="0" indent="0" defTabSz="0">
              <a:spcBef>
                <a:spcPts val="0"/>
              </a:spcBef>
              <a:buNone/>
              <a:defRPr sz="1200"/>
            </a:lvl1pPr>
            <a:lvl2pPr marL="428625" indent="0">
              <a:buNone/>
              <a:defRPr/>
            </a:lvl2pPr>
            <a:lvl3pPr marL="771525" indent="0">
              <a:buNone/>
              <a:defRPr/>
            </a:lvl3pPr>
            <a:lvl4pPr marL="1071563" indent="0">
              <a:buNone/>
              <a:defRPr/>
            </a:lvl4pPr>
            <a:lvl5pPr marL="1414463" indent="0">
              <a:buNone/>
              <a:defRPr/>
            </a:lvl5pPr>
          </a:lstStyle>
          <a:p>
            <a:pPr lvl="0"/>
            <a:r>
              <a:rPr lang="en-US" dirty="0"/>
              <a:t>Title</a:t>
            </a:r>
          </a:p>
        </p:txBody>
      </p:sp>
      <p:sp>
        <p:nvSpPr>
          <p:cNvPr id="24" name="Text Placeholder 19">
            <a:extLst>
              <a:ext uri="{FF2B5EF4-FFF2-40B4-BE49-F238E27FC236}">
                <a16:creationId xmlns:a16="http://schemas.microsoft.com/office/drawing/2014/main" id="{E66A7C97-DBB6-4333-B12F-E26C38E6975C}"/>
              </a:ext>
            </a:extLst>
          </p:cNvPr>
          <p:cNvSpPr>
            <a:spLocks noGrp="1"/>
          </p:cNvSpPr>
          <p:nvPr>
            <p:ph type="body" sz="quarter" idx="19" hasCustomPrompt="1"/>
          </p:nvPr>
        </p:nvSpPr>
        <p:spPr>
          <a:xfrm>
            <a:off x="2654046" y="4733925"/>
            <a:ext cx="1714500" cy="590550"/>
          </a:xfrm>
        </p:spPr>
        <p:txBody>
          <a:bodyPr>
            <a:normAutofit/>
          </a:bodyPr>
          <a:lstStyle>
            <a:lvl1pPr marL="0" indent="0" defTabSz="0">
              <a:spcBef>
                <a:spcPts val="0"/>
              </a:spcBef>
              <a:buNone/>
              <a:defRPr sz="1500">
                <a:latin typeface="+mj-lt"/>
              </a:defRPr>
            </a:lvl1pPr>
            <a:lvl2pPr marL="428625" indent="0">
              <a:buNone/>
              <a:defRPr/>
            </a:lvl2pPr>
            <a:lvl3pPr marL="771525" indent="0">
              <a:buNone/>
              <a:defRPr/>
            </a:lvl3pPr>
            <a:lvl4pPr marL="1071563" indent="0">
              <a:buNone/>
              <a:defRPr/>
            </a:lvl4pPr>
            <a:lvl5pPr marL="1414463" indent="0">
              <a:buNone/>
              <a:defRPr/>
            </a:lvl5pPr>
          </a:lstStyle>
          <a:p>
            <a:pPr lvl="0"/>
            <a:r>
              <a:rPr lang="en-US" dirty="0"/>
              <a:t>Name</a:t>
            </a:r>
          </a:p>
        </p:txBody>
      </p:sp>
      <p:sp>
        <p:nvSpPr>
          <p:cNvPr id="25" name="Text Placeholder 19">
            <a:extLst>
              <a:ext uri="{FF2B5EF4-FFF2-40B4-BE49-F238E27FC236}">
                <a16:creationId xmlns:a16="http://schemas.microsoft.com/office/drawing/2014/main" id="{041FA0B5-660E-478A-AF8A-196DBD6AE43A}"/>
              </a:ext>
            </a:extLst>
          </p:cNvPr>
          <p:cNvSpPr>
            <a:spLocks noGrp="1"/>
          </p:cNvSpPr>
          <p:nvPr>
            <p:ph type="body" sz="quarter" idx="20" hasCustomPrompt="1"/>
          </p:nvPr>
        </p:nvSpPr>
        <p:spPr>
          <a:xfrm>
            <a:off x="2653522" y="5343144"/>
            <a:ext cx="1714500" cy="590550"/>
          </a:xfrm>
        </p:spPr>
        <p:txBody>
          <a:bodyPr>
            <a:normAutofit/>
          </a:bodyPr>
          <a:lstStyle>
            <a:lvl1pPr marL="0" indent="0" defTabSz="0">
              <a:spcBef>
                <a:spcPts val="0"/>
              </a:spcBef>
              <a:buNone/>
              <a:defRPr sz="1200"/>
            </a:lvl1pPr>
            <a:lvl2pPr marL="428625" indent="0">
              <a:buNone/>
              <a:defRPr/>
            </a:lvl2pPr>
            <a:lvl3pPr marL="771525" indent="0">
              <a:buNone/>
              <a:defRPr/>
            </a:lvl3pPr>
            <a:lvl4pPr marL="1071563" indent="0">
              <a:buNone/>
              <a:defRPr/>
            </a:lvl4pPr>
            <a:lvl5pPr marL="1414463" indent="0">
              <a:buNone/>
              <a:defRPr/>
            </a:lvl5pPr>
          </a:lstStyle>
          <a:p>
            <a:pPr lvl="0"/>
            <a:r>
              <a:rPr lang="en-US" dirty="0"/>
              <a:t>Title</a:t>
            </a:r>
          </a:p>
        </p:txBody>
      </p:sp>
      <p:sp>
        <p:nvSpPr>
          <p:cNvPr id="26" name="Text Placeholder 19">
            <a:extLst>
              <a:ext uri="{FF2B5EF4-FFF2-40B4-BE49-F238E27FC236}">
                <a16:creationId xmlns:a16="http://schemas.microsoft.com/office/drawing/2014/main" id="{77C92085-3D01-44E4-BA12-E39F1EA0ACE5}"/>
              </a:ext>
            </a:extLst>
          </p:cNvPr>
          <p:cNvSpPr>
            <a:spLocks noGrp="1"/>
          </p:cNvSpPr>
          <p:nvPr>
            <p:ph type="body" sz="quarter" idx="21" hasCustomPrompt="1"/>
          </p:nvPr>
        </p:nvSpPr>
        <p:spPr>
          <a:xfrm>
            <a:off x="4775980" y="4733544"/>
            <a:ext cx="1714500" cy="590550"/>
          </a:xfrm>
        </p:spPr>
        <p:txBody>
          <a:bodyPr>
            <a:normAutofit/>
          </a:bodyPr>
          <a:lstStyle>
            <a:lvl1pPr marL="0" indent="0" defTabSz="0">
              <a:spcBef>
                <a:spcPts val="0"/>
              </a:spcBef>
              <a:buNone/>
              <a:defRPr sz="1500">
                <a:latin typeface="+mj-lt"/>
              </a:defRPr>
            </a:lvl1pPr>
            <a:lvl2pPr marL="428625" indent="0">
              <a:buNone/>
              <a:defRPr/>
            </a:lvl2pPr>
            <a:lvl3pPr marL="771525" indent="0">
              <a:buNone/>
              <a:defRPr/>
            </a:lvl3pPr>
            <a:lvl4pPr marL="1071563" indent="0">
              <a:buNone/>
              <a:defRPr/>
            </a:lvl4pPr>
            <a:lvl5pPr marL="1414463" indent="0">
              <a:buNone/>
              <a:defRPr/>
            </a:lvl5pPr>
          </a:lstStyle>
          <a:p>
            <a:pPr lvl="0"/>
            <a:r>
              <a:rPr lang="en-US" dirty="0"/>
              <a:t>Name</a:t>
            </a:r>
          </a:p>
        </p:txBody>
      </p:sp>
      <p:sp>
        <p:nvSpPr>
          <p:cNvPr id="27" name="Text Placeholder 19">
            <a:extLst>
              <a:ext uri="{FF2B5EF4-FFF2-40B4-BE49-F238E27FC236}">
                <a16:creationId xmlns:a16="http://schemas.microsoft.com/office/drawing/2014/main" id="{35DA97BC-7224-440A-A227-8F4A1018043A}"/>
              </a:ext>
            </a:extLst>
          </p:cNvPr>
          <p:cNvSpPr>
            <a:spLocks noGrp="1"/>
          </p:cNvSpPr>
          <p:nvPr>
            <p:ph type="body" sz="quarter" idx="22" hasCustomPrompt="1"/>
          </p:nvPr>
        </p:nvSpPr>
        <p:spPr>
          <a:xfrm>
            <a:off x="4775456" y="5342763"/>
            <a:ext cx="1714500" cy="590550"/>
          </a:xfrm>
        </p:spPr>
        <p:txBody>
          <a:bodyPr>
            <a:normAutofit/>
          </a:bodyPr>
          <a:lstStyle>
            <a:lvl1pPr marL="0" indent="0" defTabSz="0">
              <a:spcBef>
                <a:spcPts val="0"/>
              </a:spcBef>
              <a:buNone/>
              <a:defRPr sz="1200"/>
            </a:lvl1pPr>
            <a:lvl2pPr marL="428625" indent="0">
              <a:buNone/>
              <a:defRPr/>
            </a:lvl2pPr>
            <a:lvl3pPr marL="771525" indent="0">
              <a:buNone/>
              <a:defRPr/>
            </a:lvl3pPr>
            <a:lvl4pPr marL="1071563" indent="0">
              <a:buNone/>
              <a:defRPr/>
            </a:lvl4pPr>
            <a:lvl5pPr marL="1414463" indent="0">
              <a:buNone/>
              <a:defRPr/>
            </a:lvl5pPr>
          </a:lstStyle>
          <a:p>
            <a:pPr lvl="0"/>
            <a:r>
              <a:rPr lang="en-US" dirty="0"/>
              <a:t>Title</a:t>
            </a:r>
          </a:p>
        </p:txBody>
      </p:sp>
      <p:sp>
        <p:nvSpPr>
          <p:cNvPr id="28" name="Text Placeholder 19">
            <a:extLst>
              <a:ext uri="{FF2B5EF4-FFF2-40B4-BE49-F238E27FC236}">
                <a16:creationId xmlns:a16="http://schemas.microsoft.com/office/drawing/2014/main" id="{C236524B-4724-42FA-A2B2-33566478FD42}"/>
              </a:ext>
            </a:extLst>
          </p:cNvPr>
          <p:cNvSpPr>
            <a:spLocks noGrp="1"/>
          </p:cNvSpPr>
          <p:nvPr>
            <p:ph type="body" sz="quarter" idx="23" hasCustomPrompt="1"/>
          </p:nvPr>
        </p:nvSpPr>
        <p:spPr>
          <a:xfrm>
            <a:off x="6873479" y="4737100"/>
            <a:ext cx="1714500" cy="590550"/>
          </a:xfrm>
        </p:spPr>
        <p:txBody>
          <a:bodyPr>
            <a:normAutofit/>
          </a:bodyPr>
          <a:lstStyle>
            <a:lvl1pPr marL="0" indent="0" defTabSz="0">
              <a:spcBef>
                <a:spcPts val="0"/>
              </a:spcBef>
              <a:buNone/>
              <a:defRPr sz="1500">
                <a:latin typeface="+mj-lt"/>
              </a:defRPr>
            </a:lvl1pPr>
            <a:lvl2pPr marL="428625" indent="0">
              <a:buNone/>
              <a:defRPr/>
            </a:lvl2pPr>
            <a:lvl3pPr marL="771525" indent="0">
              <a:buNone/>
              <a:defRPr/>
            </a:lvl3pPr>
            <a:lvl4pPr marL="1071563" indent="0">
              <a:buNone/>
              <a:defRPr/>
            </a:lvl4pPr>
            <a:lvl5pPr marL="1414463" indent="0">
              <a:buNone/>
              <a:defRPr/>
            </a:lvl5pPr>
          </a:lstStyle>
          <a:p>
            <a:pPr lvl="0"/>
            <a:r>
              <a:rPr lang="en-US" dirty="0"/>
              <a:t>Name</a:t>
            </a:r>
          </a:p>
        </p:txBody>
      </p:sp>
      <p:sp>
        <p:nvSpPr>
          <p:cNvPr id="29" name="Text Placeholder 19">
            <a:extLst>
              <a:ext uri="{FF2B5EF4-FFF2-40B4-BE49-F238E27FC236}">
                <a16:creationId xmlns:a16="http://schemas.microsoft.com/office/drawing/2014/main" id="{5F7DE4ED-8F4D-465C-86B4-2372AE291F56}"/>
              </a:ext>
            </a:extLst>
          </p:cNvPr>
          <p:cNvSpPr>
            <a:spLocks noGrp="1"/>
          </p:cNvSpPr>
          <p:nvPr>
            <p:ph type="body" sz="quarter" idx="24" hasCustomPrompt="1"/>
          </p:nvPr>
        </p:nvSpPr>
        <p:spPr>
          <a:xfrm>
            <a:off x="6872955" y="5346319"/>
            <a:ext cx="1714500" cy="590550"/>
          </a:xfrm>
        </p:spPr>
        <p:txBody>
          <a:bodyPr>
            <a:normAutofit/>
          </a:bodyPr>
          <a:lstStyle>
            <a:lvl1pPr marL="0" indent="0" defTabSz="0">
              <a:spcBef>
                <a:spcPts val="0"/>
              </a:spcBef>
              <a:buNone/>
              <a:defRPr sz="1200"/>
            </a:lvl1pPr>
            <a:lvl2pPr marL="428625" indent="0">
              <a:buNone/>
              <a:defRPr/>
            </a:lvl2pPr>
            <a:lvl3pPr marL="771525" indent="0">
              <a:buNone/>
              <a:defRPr/>
            </a:lvl3pPr>
            <a:lvl4pPr marL="1071563" indent="0">
              <a:buNone/>
              <a:defRPr/>
            </a:lvl4pPr>
            <a:lvl5pPr marL="1414463" indent="0">
              <a:buNone/>
              <a:defRPr/>
            </a:lvl5pPr>
          </a:lstStyle>
          <a:p>
            <a:pPr lvl="0"/>
            <a:r>
              <a:rPr lang="en-US" dirty="0"/>
              <a:t>Title</a:t>
            </a:r>
          </a:p>
        </p:txBody>
      </p:sp>
      <p:sp>
        <p:nvSpPr>
          <p:cNvPr id="3" name="Date Placeholder 2">
            <a:extLst>
              <a:ext uri="{FF2B5EF4-FFF2-40B4-BE49-F238E27FC236}">
                <a16:creationId xmlns:a16="http://schemas.microsoft.com/office/drawing/2014/main" id="{BEB9D434-8228-4C7F-B520-14121EBC903B}"/>
              </a:ext>
            </a:extLst>
          </p:cNvPr>
          <p:cNvSpPr>
            <a:spLocks noGrp="1"/>
          </p:cNvSpPr>
          <p:nvPr>
            <p:ph type="dt" sz="half" idx="10"/>
          </p:nvPr>
        </p:nvSpPr>
        <p:spPr/>
        <p:txBody>
          <a:bodyPr/>
          <a:lstStyle/>
          <a:p>
            <a:r>
              <a:rPr lang="en-US"/>
              <a:t>3/1/20XX</a:t>
            </a:r>
          </a:p>
        </p:txBody>
      </p:sp>
      <p:sp>
        <p:nvSpPr>
          <p:cNvPr id="4" name="Footer Placeholder 3">
            <a:extLst>
              <a:ext uri="{FF2B5EF4-FFF2-40B4-BE49-F238E27FC236}">
                <a16:creationId xmlns:a16="http://schemas.microsoft.com/office/drawing/2014/main" id="{997B89BD-A70A-48D2-A3D9-DB2C0DB123B4}"/>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B4ACF4EF-5A2A-4A47-81DF-80CB513060F6}"/>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4589725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2 column (comparison slide)">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EEFF5CA-4662-4430-80C7-99CD7D66C9CF}"/>
              </a:ext>
            </a:extLst>
          </p:cNvPr>
          <p:cNvSpPr>
            <a:spLocks noGrp="1"/>
          </p:cNvSpPr>
          <p:nvPr>
            <p:ph sz="half" idx="2"/>
          </p:nvPr>
        </p:nvSpPr>
        <p:spPr>
          <a:xfrm>
            <a:off x="629842" y="2560321"/>
            <a:ext cx="3868340" cy="3446463"/>
          </a:xfrm>
          <a:solidFill>
            <a:schemeClr val="bg1"/>
          </a:solidFill>
        </p:spPr>
        <p:txBody>
          <a:bodyPr>
            <a:normAutofit/>
          </a:bodyPr>
          <a:lstStyle>
            <a:lvl1pPr>
              <a:buClr>
                <a:schemeClr val="tx2">
                  <a:lumMod val="50000"/>
                  <a:lumOff val="50000"/>
                </a:schemeClr>
              </a:buClr>
              <a:defRPr sz="1350"/>
            </a:lvl1pPr>
            <a:lvl2pPr>
              <a:buClr>
                <a:schemeClr val="tx2">
                  <a:lumMod val="50000"/>
                  <a:lumOff val="50000"/>
                </a:schemeClr>
              </a:buClr>
              <a:defRPr sz="1350"/>
            </a:lvl2pPr>
            <a:lvl3pPr>
              <a:buClr>
                <a:schemeClr val="tx2">
                  <a:lumMod val="50000"/>
                  <a:lumOff val="50000"/>
                </a:schemeClr>
              </a:buClr>
              <a:defRPr sz="1350"/>
            </a:lvl3pPr>
            <a:lvl4pPr>
              <a:buClr>
                <a:schemeClr val="tx2">
                  <a:lumMod val="50000"/>
                  <a:lumOff val="50000"/>
                </a:schemeClr>
              </a:buClr>
              <a:defRPr sz="1350"/>
            </a:lvl4pPr>
            <a:lvl5pPr>
              <a:buClr>
                <a:schemeClr val="tx2">
                  <a:lumMod val="50000"/>
                  <a:lumOff val="50000"/>
                </a:schemeClr>
              </a:buCl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4DF7633C-C24D-4947-979C-132B3AC405A8}"/>
              </a:ext>
            </a:extLst>
          </p:cNvPr>
          <p:cNvSpPr>
            <a:spLocks noGrp="1"/>
          </p:cNvSpPr>
          <p:nvPr>
            <p:ph sz="quarter" idx="4"/>
          </p:nvPr>
        </p:nvSpPr>
        <p:spPr>
          <a:xfrm>
            <a:off x="4629150" y="2560321"/>
            <a:ext cx="3887391" cy="3446463"/>
          </a:xfrm>
        </p:spPr>
        <p:txBody>
          <a:bodyPr>
            <a:normAutofit/>
          </a:bodyPr>
          <a:lstStyle>
            <a:lvl1pPr>
              <a:buClr>
                <a:schemeClr val="tx2">
                  <a:lumMod val="50000"/>
                  <a:lumOff val="50000"/>
                </a:schemeClr>
              </a:buClr>
              <a:defRPr sz="1350"/>
            </a:lvl1pPr>
            <a:lvl2pPr>
              <a:buClr>
                <a:schemeClr val="tx2">
                  <a:lumMod val="50000"/>
                  <a:lumOff val="50000"/>
                </a:schemeClr>
              </a:buClr>
              <a:defRPr sz="1350"/>
            </a:lvl2pPr>
            <a:lvl3pPr>
              <a:buClr>
                <a:schemeClr val="tx2">
                  <a:lumMod val="50000"/>
                  <a:lumOff val="50000"/>
                </a:schemeClr>
              </a:buClr>
              <a:defRPr sz="1350"/>
            </a:lvl3pPr>
            <a:lvl4pPr>
              <a:buClr>
                <a:schemeClr val="tx2">
                  <a:lumMod val="50000"/>
                  <a:lumOff val="50000"/>
                </a:schemeClr>
              </a:buClr>
              <a:defRPr sz="1350"/>
            </a:lvl4pPr>
            <a:lvl5pPr>
              <a:buClr>
                <a:schemeClr val="tx2">
                  <a:lumMod val="50000"/>
                  <a:lumOff val="50000"/>
                </a:schemeClr>
              </a:buCl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E8A46E1-3934-4807-900F-CA7A4D8D66B3}"/>
              </a:ext>
            </a:extLst>
          </p:cNvPr>
          <p:cNvSpPr>
            <a:spLocks noGrp="1"/>
          </p:cNvSpPr>
          <p:nvPr>
            <p:ph type="dt" sz="half" idx="10"/>
          </p:nvPr>
        </p:nvSpPr>
        <p:spPr/>
        <p:txBody>
          <a:bodyPr/>
          <a:lstStyle/>
          <a:p>
            <a:r>
              <a:rPr lang="en-US"/>
              <a:t>3/1/20XX</a:t>
            </a:r>
          </a:p>
        </p:txBody>
      </p:sp>
      <p:sp>
        <p:nvSpPr>
          <p:cNvPr id="8" name="Footer Placeholder 7">
            <a:extLst>
              <a:ext uri="{FF2B5EF4-FFF2-40B4-BE49-F238E27FC236}">
                <a16:creationId xmlns:a16="http://schemas.microsoft.com/office/drawing/2014/main" id="{4BC9C6EA-1549-4601-8226-E5C43469CAFE}"/>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F3658246-003D-4024-9F4B-BA3BD3FBFFBC}"/>
              </a:ext>
            </a:extLst>
          </p:cNvPr>
          <p:cNvSpPr>
            <a:spLocks noGrp="1"/>
          </p:cNvSpPr>
          <p:nvPr>
            <p:ph type="sldNum" sz="quarter" idx="12"/>
          </p:nvPr>
        </p:nvSpPr>
        <p:spPr/>
        <p:txBody>
          <a:bodyPr/>
          <a:lstStyle/>
          <a:p>
            <a:fld id="{28844951-7827-47D4-8276-7DDE1FA7D85A}" type="slidenum">
              <a:rPr lang="en-US" smtClean="0"/>
              <a:t>‹#›</a:t>
            </a:fld>
            <a:endParaRPr lang="en-US"/>
          </a:p>
        </p:txBody>
      </p:sp>
      <p:sp>
        <p:nvSpPr>
          <p:cNvPr id="10" name="Title 9">
            <a:extLst>
              <a:ext uri="{FF2B5EF4-FFF2-40B4-BE49-F238E27FC236}">
                <a16:creationId xmlns:a16="http://schemas.microsoft.com/office/drawing/2014/main" id="{351C83D0-CBAB-4E41-89AB-89FF36D38A0A}"/>
              </a:ext>
            </a:extLst>
          </p:cNvPr>
          <p:cNvSpPr>
            <a:spLocks noGrp="1"/>
          </p:cNvSpPr>
          <p:nvPr>
            <p:ph type="title"/>
          </p:nvPr>
        </p:nvSpPr>
        <p:spPr/>
        <p:txBody>
          <a:bodyPr/>
          <a:lstStyle/>
          <a:p>
            <a:r>
              <a:rPr lang="en-US"/>
              <a:t>Click to edit Master title style</a:t>
            </a:r>
          </a:p>
        </p:txBody>
      </p:sp>
      <p:sp>
        <p:nvSpPr>
          <p:cNvPr id="11" name="Text Placeholder 2">
            <a:extLst>
              <a:ext uri="{FF2B5EF4-FFF2-40B4-BE49-F238E27FC236}">
                <a16:creationId xmlns:a16="http://schemas.microsoft.com/office/drawing/2014/main" id="{9C302BB0-D231-4195-8083-264C01DF99B8}"/>
              </a:ext>
            </a:extLst>
          </p:cNvPr>
          <p:cNvSpPr>
            <a:spLocks noGrp="1"/>
          </p:cNvSpPr>
          <p:nvPr>
            <p:ph type="body" idx="1"/>
          </p:nvPr>
        </p:nvSpPr>
        <p:spPr>
          <a:xfrm>
            <a:off x="629841" y="2011680"/>
            <a:ext cx="3868340" cy="530352"/>
          </a:xfrm>
        </p:spPr>
        <p:txBody>
          <a:bodyPr anchor="t" anchorCtr="0">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3" name="Text Placeholder 4">
            <a:extLst>
              <a:ext uri="{FF2B5EF4-FFF2-40B4-BE49-F238E27FC236}">
                <a16:creationId xmlns:a16="http://schemas.microsoft.com/office/drawing/2014/main" id="{5B2A70FA-99E0-466C-AC57-33C48353BBDB}"/>
              </a:ext>
            </a:extLst>
          </p:cNvPr>
          <p:cNvSpPr>
            <a:spLocks noGrp="1"/>
          </p:cNvSpPr>
          <p:nvPr>
            <p:ph type="body" sz="quarter" idx="13"/>
          </p:nvPr>
        </p:nvSpPr>
        <p:spPr>
          <a:xfrm>
            <a:off x="4626771" y="2011680"/>
            <a:ext cx="3887390" cy="530352"/>
          </a:xfrm>
        </p:spPr>
        <p:txBody>
          <a:bodyPr anchor="t" anchorCtr="0">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Tree>
    <p:extLst>
      <p:ext uri="{BB962C8B-B14F-4D97-AF65-F5344CB8AC3E}">
        <p14:creationId xmlns:p14="http://schemas.microsoft.com/office/powerpoint/2010/main" val="7389319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C85CC-8D2B-4219-A2A4-1625A02DFECD}"/>
              </a:ext>
            </a:extLst>
          </p:cNvPr>
          <p:cNvSpPr>
            <a:spLocks noGrp="1"/>
          </p:cNvSpPr>
          <p:nvPr>
            <p:ph type="title"/>
          </p:nvPr>
        </p:nvSpPr>
        <p:spPr>
          <a:xfrm>
            <a:off x="629841" y="685800"/>
            <a:ext cx="7886700" cy="1325880"/>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D6143C8-1CF7-440E-99A3-0527314598C6}"/>
              </a:ext>
            </a:extLst>
          </p:cNvPr>
          <p:cNvSpPr>
            <a:spLocks noGrp="1"/>
          </p:cNvSpPr>
          <p:nvPr>
            <p:ph type="body" idx="1"/>
          </p:nvPr>
        </p:nvSpPr>
        <p:spPr>
          <a:xfrm>
            <a:off x="629841" y="2011680"/>
            <a:ext cx="2537460" cy="530352"/>
          </a:xfrm>
        </p:spPr>
        <p:txBody>
          <a:bodyPr anchor="t" anchorCtr="0">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EEFF5CA-4662-4430-80C7-99CD7D66C9CF}"/>
              </a:ext>
            </a:extLst>
          </p:cNvPr>
          <p:cNvSpPr>
            <a:spLocks noGrp="1"/>
          </p:cNvSpPr>
          <p:nvPr>
            <p:ph sz="half" idx="2"/>
          </p:nvPr>
        </p:nvSpPr>
        <p:spPr>
          <a:xfrm>
            <a:off x="629841" y="2560321"/>
            <a:ext cx="2537460" cy="3446463"/>
          </a:xfrm>
        </p:spPr>
        <p:txBody>
          <a:bodyPr>
            <a:normAutofit/>
          </a:bodyPr>
          <a:lstStyle>
            <a:lvl1pPr>
              <a:buClr>
                <a:schemeClr val="tx2">
                  <a:lumMod val="50000"/>
                  <a:lumOff val="50000"/>
                </a:schemeClr>
              </a:buClr>
              <a:defRPr sz="1050"/>
            </a:lvl1pPr>
            <a:lvl2pPr>
              <a:buClr>
                <a:schemeClr val="tx2">
                  <a:lumMod val="50000"/>
                  <a:lumOff val="50000"/>
                </a:schemeClr>
              </a:buClr>
              <a:defRPr sz="1050"/>
            </a:lvl2pPr>
            <a:lvl3pPr>
              <a:buClr>
                <a:schemeClr val="tx2">
                  <a:lumMod val="50000"/>
                  <a:lumOff val="50000"/>
                </a:schemeClr>
              </a:buClr>
              <a:defRPr sz="1050"/>
            </a:lvl3pPr>
            <a:lvl4pPr>
              <a:buClr>
                <a:schemeClr val="tx2">
                  <a:lumMod val="50000"/>
                  <a:lumOff val="50000"/>
                </a:schemeClr>
              </a:buClr>
              <a:defRPr sz="1050"/>
            </a:lvl4pPr>
            <a:lvl5pPr>
              <a:buClr>
                <a:schemeClr val="tx2">
                  <a:lumMod val="50000"/>
                  <a:lumOff val="50000"/>
                </a:schemeClr>
              </a:buCl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76CB5B7-DC23-41CE-872B-E25BD64F84A5}"/>
              </a:ext>
            </a:extLst>
          </p:cNvPr>
          <p:cNvSpPr>
            <a:spLocks noGrp="1"/>
          </p:cNvSpPr>
          <p:nvPr>
            <p:ph type="body" sz="quarter" idx="3"/>
          </p:nvPr>
        </p:nvSpPr>
        <p:spPr>
          <a:xfrm>
            <a:off x="3303270" y="2011680"/>
            <a:ext cx="2537460" cy="530352"/>
          </a:xfrm>
        </p:spPr>
        <p:txBody>
          <a:bodyPr anchor="t" anchorCtr="0">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DF7633C-C24D-4947-979C-132B3AC405A8}"/>
              </a:ext>
            </a:extLst>
          </p:cNvPr>
          <p:cNvSpPr>
            <a:spLocks noGrp="1"/>
          </p:cNvSpPr>
          <p:nvPr>
            <p:ph sz="quarter" idx="4"/>
          </p:nvPr>
        </p:nvSpPr>
        <p:spPr>
          <a:xfrm>
            <a:off x="3303270" y="2560321"/>
            <a:ext cx="2537460" cy="3446463"/>
          </a:xfrm>
        </p:spPr>
        <p:txBody>
          <a:bodyPr>
            <a:normAutofit/>
          </a:bodyPr>
          <a:lstStyle>
            <a:lvl1pPr>
              <a:buClr>
                <a:schemeClr val="tx2">
                  <a:lumMod val="50000"/>
                  <a:lumOff val="50000"/>
                </a:schemeClr>
              </a:buClr>
              <a:defRPr sz="1050"/>
            </a:lvl1pPr>
            <a:lvl2pPr>
              <a:buClr>
                <a:schemeClr val="tx2">
                  <a:lumMod val="50000"/>
                  <a:lumOff val="50000"/>
                </a:schemeClr>
              </a:buClr>
              <a:defRPr sz="1050"/>
            </a:lvl2pPr>
            <a:lvl3pPr>
              <a:buClr>
                <a:schemeClr val="tx2">
                  <a:lumMod val="50000"/>
                  <a:lumOff val="50000"/>
                </a:schemeClr>
              </a:buClr>
              <a:defRPr sz="1050"/>
            </a:lvl3pPr>
            <a:lvl4pPr>
              <a:buClr>
                <a:schemeClr val="tx2">
                  <a:lumMod val="50000"/>
                  <a:lumOff val="50000"/>
                </a:schemeClr>
              </a:buClr>
              <a:defRPr sz="1050"/>
            </a:lvl4pPr>
            <a:lvl5pPr>
              <a:buClr>
                <a:schemeClr val="tx2">
                  <a:lumMod val="50000"/>
                  <a:lumOff val="50000"/>
                </a:schemeClr>
              </a:buCl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4">
            <a:extLst>
              <a:ext uri="{FF2B5EF4-FFF2-40B4-BE49-F238E27FC236}">
                <a16:creationId xmlns:a16="http://schemas.microsoft.com/office/drawing/2014/main" id="{422881CE-A366-4A3A-AE00-9B14BEFE4A95}"/>
              </a:ext>
            </a:extLst>
          </p:cNvPr>
          <p:cNvSpPr>
            <a:spLocks noGrp="1"/>
          </p:cNvSpPr>
          <p:nvPr>
            <p:ph type="body" sz="quarter" idx="13"/>
          </p:nvPr>
        </p:nvSpPr>
        <p:spPr>
          <a:xfrm>
            <a:off x="5976701" y="2011680"/>
            <a:ext cx="2537460" cy="530352"/>
          </a:xfrm>
        </p:spPr>
        <p:txBody>
          <a:bodyPr anchor="t" anchorCtr="0">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1" name="Content Placeholder 5">
            <a:extLst>
              <a:ext uri="{FF2B5EF4-FFF2-40B4-BE49-F238E27FC236}">
                <a16:creationId xmlns:a16="http://schemas.microsoft.com/office/drawing/2014/main" id="{3CF16E98-73C9-47B5-B88B-9120BEB9F09B}"/>
              </a:ext>
            </a:extLst>
          </p:cNvPr>
          <p:cNvSpPr>
            <a:spLocks noGrp="1"/>
          </p:cNvSpPr>
          <p:nvPr>
            <p:ph sz="quarter" idx="14"/>
          </p:nvPr>
        </p:nvSpPr>
        <p:spPr>
          <a:xfrm>
            <a:off x="5976701" y="2560321"/>
            <a:ext cx="2537460" cy="3446463"/>
          </a:xfrm>
        </p:spPr>
        <p:txBody>
          <a:bodyPr>
            <a:normAutofit/>
          </a:bodyPr>
          <a:lstStyle>
            <a:lvl1pPr>
              <a:buClr>
                <a:schemeClr val="tx2">
                  <a:lumMod val="50000"/>
                  <a:lumOff val="50000"/>
                </a:schemeClr>
              </a:buClr>
              <a:defRPr sz="1050"/>
            </a:lvl1pPr>
            <a:lvl2pPr>
              <a:buClr>
                <a:schemeClr val="tx2">
                  <a:lumMod val="50000"/>
                  <a:lumOff val="50000"/>
                </a:schemeClr>
              </a:buClr>
              <a:defRPr sz="1050"/>
            </a:lvl2pPr>
            <a:lvl3pPr>
              <a:buClr>
                <a:schemeClr val="tx2">
                  <a:lumMod val="50000"/>
                  <a:lumOff val="50000"/>
                </a:schemeClr>
              </a:buClr>
              <a:defRPr sz="1050"/>
            </a:lvl3pPr>
            <a:lvl4pPr>
              <a:buClr>
                <a:schemeClr val="tx2">
                  <a:lumMod val="50000"/>
                  <a:lumOff val="50000"/>
                </a:schemeClr>
              </a:buClr>
              <a:defRPr sz="1050"/>
            </a:lvl4pPr>
            <a:lvl5pPr>
              <a:buClr>
                <a:schemeClr val="tx2">
                  <a:lumMod val="50000"/>
                  <a:lumOff val="50000"/>
                </a:schemeClr>
              </a:buCl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E8A46E1-3934-4807-900F-CA7A4D8D66B3}"/>
              </a:ext>
            </a:extLst>
          </p:cNvPr>
          <p:cNvSpPr>
            <a:spLocks noGrp="1"/>
          </p:cNvSpPr>
          <p:nvPr>
            <p:ph type="dt" sz="half" idx="10"/>
          </p:nvPr>
        </p:nvSpPr>
        <p:spPr/>
        <p:txBody>
          <a:bodyPr/>
          <a:lstStyle/>
          <a:p>
            <a:r>
              <a:rPr lang="en-US"/>
              <a:t>3/1/20XX</a:t>
            </a:r>
          </a:p>
        </p:txBody>
      </p:sp>
      <p:sp>
        <p:nvSpPr>
          <p:cNvPr id="8" name="Footer Placeholder 7">
            <a:extLst>
              <a:ext uri="{FF2B5EF4-FFF2-40B4-BE49-F238E27FC236}">
                <a16:creationId xmlns:a16="http://schemas.microsoft.com/office/drawing/2014/main" id="{4BC9C6EA-1549-4601-8226-E5C43469CAFE}"/>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F3658246-003D-4024-9F4B-BA3BD3FBFFBC}"/>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2659019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ummar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8B9F00-8450-475B-B155-993BAF212AF6}"/>
              </a:ext>
            </a:extLst>
          </p:cNvPr>
          <p:cNvSpPr>
            <a:spLocks noGrp="1"/>
          </p:cNvSpPr>
          <p:nvPr>
            <p:ph type="dt" sz="half" idx="10"/>
          </p:nvPr>
        </p:nvSpPr>
        <p:spPr/>
        <p:txBody>
          <a:bodyPr/>
          <a:lstStyle/>
          <a:p>
            <a:r>
              <a:rPr lang="en-US"/>
              <a:t>3/1/20XX</a:t>
            </a:r>
          </a:p>
        </p:txBody>
      </p:sp>
      <p:sp>
        <p:nvSpPr>
          <p:cNvPr id="3" name="Footer Placeholder 2">
            <a:extLst>
              <a:ext uri="{FF2B5EF4-FFF2-40B4-BE49-F238E27FC236}">
                <a16:creationId xmlns:a16="http://schemas.microsoft.com/office/drawing/2014/main" id="{5C0FDDA3-8E6F-42F7-BFBE-7FA9C647CA4E}"/>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a:lstStyle/>
          <a:p>
            <a:fld id="{28844951-7827-47D4-8276-7DDE1FA7D85A}" type="slidenum">
              <a:rPr lang="en-US" smtClean="0"/>
              <a:t>‹#›</a:t>
            </a:fld>
            <a:endParaRPr lang="en-US"/>
          </a:p>
        </p:txBody>
      </p:sp>
      <p:sp>
        <p:nvSpPr>
          <p:cNvPr id="6" name="Title 1">
            <a:extLst>
              <a:ext uri="{FF2B5EF4-FFF2-40B4-BE49-F238E27FC236}">
                <a16:creationId xmlns:a16="http://schemas.microsoft.com/office/drawing/2014/main" id="{673294AE-7408-47DB-898D-41F8C069B42E}"/>
              </a:ext>
            </a:extLst>
          </p:cNvPr>
          <p:cNvSpPr>
            <a:spLocks noGrp="1"/>
          </p:cNvSpPr>
          <p:nvPr>
            <p:ph type="title"/>
          </p:nvPr>
        </p:nvSpPr>
        <p:spPr>
          <a:xfrm>
            <a:off x="630937" y="857251"/>
            <a:ext cx="4617038" cy="2076450"/>
          </a:xfrm>
        </p:spPr>
        <p:txBody>
          <a:bodyPr anchor="b">
            <a:normAutofit/>
          </a:bodyPr>
          <a:lstStyle/>
          <a:p>
            <a:r>
              <a:rPr lang="en-US" sz="3300">
                <a:gradFill flip="none" rotWithShape="1">
                  <a:gsLst>
                    <a:gs pos="0">
                      <a:schemeClr val="accent5">
                        <a:alpha val="70000"/>
                      </a:schemeClr>
                    </a:gs>
                    <a:gs pos="100000">
                      <a:schemeClr val="accent1">
                        <a:alpha val="70000"/>
                      </a:schemeClr>
                    </a:gs>
                  </a:gsLst>
                  <a:lin ang="0" scaled="1"/>
                  <a:tileRect/>
                </a:gradFill>
              </a:rPr>
              <a:t>Click to edit Master title style</a:t>
            </a:r>
            <a:endParaRPr lang="en-US" sz="3300" dirty="0">
              <a:gradFill flip="none" rotWithShape="1">
                <a:gsLst>
                  <a:gs pos="0">
                    <a:schemeClr val="accent5">
                      <a:alpha val="70000"/>
                    </a:schemeClr>
                  </a:gs>
                  <a:gs pos="100000">
                    <a:schemeClr val="accent1">
                      <a:alpha val="70000"/>
                    </a:schemeClr>
                  </a:gs>
                </a:gsLst>
                <a:lin ang="0" scaled="1"/>
                <a:tileRect/>
              </a:gradFill>
            </a:endParaRPr>
          </a:p>
        </p:txBody>
      </p:sp>
      <p:sp>
        <p:nvSpPr>
          <p:cNvPr id="7" name="Content Placeholder 2">
            <a:extLst>
              <a:ext uri="{FF2B5EF4-FFF2-40B4-BE49-F238E27FC236}">
                <a16:creationId xmlns:a16="http://schemas.microsoft.com/office/drawing/2014/main" id="{E973052A-4118-4E04-81F8-A44EC172FE46}"/>
              </a:ext>
            </a:extLst>
          </p:cNvPr>
          <p:cNvSpPr>
            <a:spLocks noGrp="1"/>
          </p:cNvSpPr>
          <p:nvPr>
            <p:ph idx="1"/>
          </p:nvPr>
        </p:nvSpPr>
        <p:spPr>
          <a:xfrm>
            <a:off x="630935" y="3190876"/>
            <a:ext cx="4617039" cy="2986087"/>
          </a:xfrm>
        </p:spPr>
        <p:txBody>
          <a:bodyPr>
            <a:normAutofit/>
          </a:bodyPr>
          <a:lstStyle>
            <a:lvl1pPr marL="0" indent="0">
              <a:buNone/>
              <a:defRPr sz="1650"/>
            </a:lvl1pPr>
          </a:lstStyle>
          <a:p>
            <a:pPr marL="171450" lvl="0" indent="-171450"/>
            <a:r>
              <a:rPr lang="en-US" sz="1500">
                <a:solidFill>
                  <a:schemeClr val="tx2">
                    <a:alpha val="60000"/>
                  </a:schemeClr>
                </a:solidFill>
              </a:rPr>
              <a:t>Click to edit Master text styles</a:t>
            </a:r>
          </a:p>
        </p:txBody>
      </p:sp>
      <p:sp>
        <p:nvSpPr>
          <p:cNvPr id="10" name="Date Placeholder 3">
            <a:extLst>
              <a:ext uri="{FF2B5EF4-FFF2-40B4-BE49-F238E27FC236}">
                <a16:creationId xmlns:a16="http://schemas.microsoft.com/office/drawing/2014/main" id="{8988D1E1-6064-4D6A-9EB1-578E20A2A0ED}"/>
              </a:ext>
            </a:extLst>
          </p:cNvPr>
          <p:cNvSpPr txBox="1">
            <a:spLocks/>
          </p:cNvSpPr>
          <p:nvPr userDrawn="1"/>
        </p:nvSpPr>
        <p:spPr>
          <a:xfrm>
            <a:off x="630936" y="6429376"/>
            <a:ext cx="1985044" cy="365125"/>
          </a:xfrm>
          <a:prstGeom prst="rect">
            <a:avLst/>
          </a:prstGeom>
        </p:spPr>
        <p:txBody>
          <a:bodyPr vert="horz" lIns="68580" tIns="34290" rIns="68580" bIns="34290" rtlCol="0" anchor="ctr"/>
          <a:lstStyle>
            <a:defPPr>
              <a:defRPr lang="en-US"/>
            </a:defPPr>
            <a:lvl1pPr marL="0" algn="l" defTabSz="914400" rtl="0" eaLnBrk="1" latinLnBrk="0" hangingPunct="1">
              <a:defRPr sz="900" kern="1200" cap="all" spc="15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B23B9F-B223-42FC-B961-B8BFC75D2259}" type="datetime1">
              <a:rPr lang="en-US" sz="675" smtClean="0">
                <a:solidFill>
                  <a:schemeClr val="tx2">
                    <a:alpha val="60000"/>
                  </a:schemeClr>
                </a:solidFill>
              </a:rPr>
              <a:pPr/>
              <a:t>10/21/22</a:t>
            </a:fld>
            <a:endParaRPr lang="en-US" sz="675" dirty="0">
              <a:solidFill>
                <a:schemeClr val="tx2">
                  <a:alpha val="60000"/>
                </a:schemeClr>
              </a:solidFill>
            </a:endParaRPr>
          </a:p>
        </p:txBody>
      </p:sp>
      <p:sp>
        <p:nvSpPr>
          <p:cNvPr id="11" name="Footer Placeholder 4">
            <a:extLst>
              <a:ext uri="{FF2B5EF4-FFF2-40B4-BE49-F238E27FC236}">
                <a16:creationId xmlns:a16="http://schemas.microsoft.com/office/drawing/2014/main" id="{BD47C5CB-0317-4DC6-A76F-38A5BB1FD1C2}"/>
              </a:ext>
            </a:extLst>
          </p:cNvPr>
          <p:cNvSpPr txBox="1">
            <a:spLocks/>
          </p:cNvSpPr>
          <p:nvPr userDrawn="1"/>
        </p:nvSpPr>
        <p:spPr>
          <a:xfrm>
            <a:off x="3033522" y="6429376"/>
            <a:ext cx="3086100" cy="365125"/>
          </a:xfrm>
          <a:prstGeom prst="rect">
            <a:avLst/>
          </a:prstGeom>
        </p:spPr>
        <p:txBody>
          <a:bodyPr vert="horz" lIns="68580" tIns="34290" rIns="68580" bIns="34290" rtlCol="0" anchor="ctr"/>
          <a:lstStyle>
            <a:defPPr>
              <a:defRPr lang="en-US"/>
            </a:defPPr>
            <a:lvl1pPr marL="0" algn="ctr" defTabSz="914400" rtl="0" eaLnBrk="1" latinLnBrk="0" hangingPunct="1">
              <a:defRPr sz="900" kern="1200" cap="all" spc="15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75">
                <a:solidFill>
                  <a:schemeClr val="tx2">
                    <a:alpha val="60000"/>
                  </a:schemeClr>
                </a:solidFill>
              </a:rPr>
              <a:t>Sample footer text</a:t>
            </a:r>
            <a:endParaRPr lang="en-US" sz="675" dirty="0">
              <a:solidFill>
                <a:schemeClr val="tx2">
                  <a:alpha val="60000"/>
                </a:schemeClr>
              </a:solidFill>
            </a:endParaRPr>
          </a:p>
        </p:txBody>
      </p:sp>
      <p:sp>
        <p:nvSpPr>
          <p:cNvPr id="12" name="Slide Number Placeholder 5">
            <a:extLst>
              <a:ext uri="{FF2B5EF4-FFF2-40B4-BE49-F238E27FC236}">
                <a16:creationId xmlns:a16="http://schemas.microsoft.com/office/drawing/2014/main" id="{8CCF6E15-0BE7-453B-BBD4-B379C390AD22}"/>
              </a:ext>
            </a:extLst>
          </p:cNvPr>
          <p:cNvSpPr txBox="1">
            <a:spLocks/>
          </p:cNvSpPr>
          <p:nvPr userDrawn="1"/>
        </p:nvSpPr>
        <p:spPr>
          <a:xfrm>
            <a:off x="6460236" y="6429376"/>
            <a:ext cx="2057400" cy="365125"/>
          </a:xfrm>
          <a:prstGeom prst="rect">
            <a:avLst/>
          </a:prstGeom>
        </p:spPr>
        <p:txBody>
          <a:bodyPr vert="horz" lIns="68580" tIns="34290" rIns="68580" bIns="34290" rtlCol="0" anchor="ctr"/>
          <a:lstStyle>
            <a:defPPr>
              <a:defRPr lang="en-US"/>
            </a:defPPr>
            <a:lvl1pPr marL="0" algn="r" defTabSz="914400" rtl="0" eaLnBrk="1" latinLnBrk="0" hangingPunct="1">
              <a:defRPr sz="900" kern="1200" cap="all" spc="15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8844951-7827-47D4-8276-7DDE1FA7D85A}" type="slidenum">
              <a:rPr lang="en-US" sz="675" smtClean="0">
                <a:solidFill>
                  <a:schemeClr val="tx2">
                    <a:alpha val="60000"/>
                  </a:schemeClr>
                </a:solidFill>
              </a:rPr>
              <a:pPr/>
              <a:t>‹#›</a:t>
            </a:fld>
            <a:endParaRPr lang="en-US" sz="675" dirty="0">
              <a:solidFill>
                <a:schemeClr val="tx2">
                  <a:alpha val="60000"/>
                </a:schemeClr>
              </a:solidFill>
            </a:endParaRPr>
          </a:p>
        </p:txBody>
      </p:sp>
      <p:sp>
        <p:nvSpPr>
          <p:cNvPr id="14" name="Picture Placeholder 13">
            <a:extLst>
              <a:ext uri="{FF2B5EF4-FFF2-40B4-BE49-F238E27FC236}">
                <a16:creationId xmlns:a16="http://schemas.microsoft.com/office/drawing/2014/main" id="{0E092228-4487-4E3A-AEE3-12DC34A061E2}"/>
              </a:ext>
            </a:extLst>
          </p:cNvPr>
          <p:cNvSpPr>
            <a:spLocks noGrp="1"/>
          </p:cNvSpPr>
          <p:nvPr>
            <p:ph type="pic" sz="quarter" idx="13"/>
          </p:nvPr>
        </p:nvSpPr>
        <p:spPr>
          <a:xfrm>
            <a:off x="5568696" y="484632"/>
            <a:ext cx="3209544" cy="2862072"/>
          </a:xfrm>
          <a:solidFill>
            <a:schemeClr val="accent6"/>
          </a:solidFill>
        </p:spPr>
        <p:txBody>
          <a:bodyPr/>
          <a:lstStyle/>
          <a:p>
            <a:r>
              <a:rPr lang="en-US"/>
              <a:t>Click icon to add picture</a:t>
            </a:r>
          </a:p>
        </p:txBody>
      </p:sp>
      <p:sp>
        <p:nvSpPr>
          <p:cNvPr id="15" name="Picture Placeholder 13">
            <a:extLst>
              <a:ext uri="{FF2B5EF4-FFF2-40B4-BE49-F238E27FC236}">
                <a16:creationId xmlns:a16="http://schemas.microsoft.com/office/drawing/2014/main" id="{6AB20921-6E7F-4BD8-9399-D18CABB64B9A}"/>
              </a:ext>
            </a:extLst>
          </p:cNvPr>
          <p:cNvSpPr>
            <a:spLocks noGrp="1"/>
          </p:cNvSpPr>
          <p:nvPr>
            <p:ph type="pic" sz="quarter" idx="14"/>
          </p:nvPr>
        </p:nvSpPr>
        <p:spPr>
          <a:xfrm>
            <a:off x="5568696" y="3511296"/>
            <a:ext cx="3209544" cy="2862072"/>
          </a:xfrm>
          <a:solidFill>
            <a:schemeClr val="accent6"/>
          </a:solidFill>
        </p:spPr>
        <p:txBody>
          <a:bodyPr/>
          <a:lstStyle/>
          <a:p>
            <a:r>
              <a:rPr lang="en-US"/>
              <a:t>Click icon to add picture</a:t>
            </a:r>
          </a:p>
        </p:txBody>
      </p:sp>
    </p:spTree>
    <p:extLst>
      <p:ext uri="{BB962C8B-B14F-4D97-AF65-F5344CB8AC3E}">
        <p14:creationId xmlns:p14="http://schemas.microsoft.com/office/powerpoint/2010/main" val="884330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022B425-A1C3-4DFE-BF49-1B9F96D46B2A}"/>
              </a:ext>
            </a:extLst>
          </p:cNvPr>
          <p:cNvSpPr>
            <a:spLocks noGrp="1"/>
          </p:cNvSpPr>
          <p:nvPr>
            <p:ph type="title"/>
          </p:nvPr>
        </p:nvSpPr>
        <p:spPr>
          <a:xfrm>
            <a:off x="630936" y="3893769"/>
            <a:ext cx="4494413" cy="2319306"/>
          </a:xfrm>
        </p:spPr>
        <p:txBody>
          <a:bodyPr anchor="t">
            <a:normAutofit/>
          </a:bodyPr>
          <a:lstStyle/>
          <a:p>
            <a:r>
              <a:rPr lang="en-US" sz="3300">
                <a:gradFill flip="none" rotWithShape="1">
                  <a:gsLst>
                    <a:gs pos="0">
                      <a:schemeClr val="accent5">
                        <a:alpha val="70000"/>
                      </a:schemeClr>
                    </a:gs>
                    <a:gs pos="100000">
                      <a:schemeClr val="accent1">
                        <a:alpha val="70000"/>
                      </a:schemeClr>
                    </a:gs>
                  </a:gsLst>
                  <a:lin ang="0" scaled="1"/>
                  <a:tileRect/>
                </a:gradFill>
              </a:rPr>
              <a:t>Click to edit Master title style</a:t>
            </a:r>
            <a:endParaRPr lang="en-US" sz="3300" dirty="0">
              <a:gradFill flip="none" rotWithShape="1">
                <a:gsLst>
                  <a:gs pos="0">
                    <a:schemeClr val="accent5">
                      <a:alpha val="70000"/>
                    </a:schemeClr>
                  </a:gs>
                  <a:gs pos="100000">
                    <a:schemeClr val="accent1">
                      <a:alpha val="70000"/>
                    </a:schemeClr>
                  </a:gs>
                </a:gsLst>
                <a:lin ang="0" scaled="1"/>
                <a:tileRect/>
              </a:gradFill>
            </a:endParaRPr>
          </a:p>
        </p:txBody>
      </p:sp>
      <p:sp>
        <p:nvSpPr>
          <p:cNvPr id="14" name="Picture Placeholder 13">
            <a:extLst>
              <a:ext uri="{FF2B5EF4-FFF2-40B4-BE49-F238E27FC236}">
                <a16:creationId xmlns:a16="http://schemas.microsoft.com/office/drawing/2014/main" id="{2AEC60F9-EA79-4A18-B040-024AFB62FD5E}"/>
              </a:ext>
            </a:extLst>
          </p:cNvPr>
          <p:cNvSpPr>
            <a:spLocks noGrp="1"/>
          </p:cNvSpPr>
          <p:nvPr>
            <p:ph type="pic" sz="quarter" idx="13"/>
          </p:nvPr>
        </p:nvSpPr>
        <p:spPr>
          <a:xfrm>
            <a:off x="370332" y="484632"/>
            <a:ext cx="8407908" cy="3191256"/>
          </a:xfrm>
          <a:solidFill>
            <a:schemeClr val="accent6"/>
          </a:solidFill>
        </p:spPr>
        <p:txBody>
          <a:bodyPr/>
          <a:lstStyle/>
          <a:p>
            <a:r>
              <a:rPr lang="en-US"/>
              <a:t>Click icon to add picture</a:t>
            </a:r>
            <a:endParaRPr lang="en-US" dirty="0"/>
          </a:p>
        </p:txBody>
      </p:sp>
      <p:sp>
        <p:nvSpPr>
          <p:cNvPr id="9" name="Content Placeholder 2">
            <a:extLst>
              <a:ext uri="{FF2B5EF4-FFF2-40B4-BE49-F238E27FC236}">
                <a16:creationId xmlns:a16="http://schemas.microsoft.com/office/drawing/2014/main" id="{83B88B7B-A749-40EA-A140-38D1E04EFF4F}"/>
              </a:ext>
            </a:extLst>
          </p:cNvPr>
          <p:cNvSpPr>
            <a:spLocks noGrp="1"/>
          </p:cNvSpPr>
          <p:nvPr>
            <p:ph idx="1"/>
          </p:nvPr>
        </p:nvSpPr>
        <p:spPr>
          <a:xfrm>
            <a:off x="5234350" y="3893770"/>
            <a:ext cx="3283286" cy="2319306"/>
          </a:xfrm>
        </p:spPr>
        <p:txBody>
          <a:bodyPr anchor="t">
            <a:normAutofit/>
          </a:bodyPr>
          <a:lstStyle>
            <a:lvl1pPr marL="0" indent="0">
              <a:buNone/>
              <a:defRPr sz="2100"/>
            </a:lvl1pPr>
          </a:lstStyle>
          <a:p>
            <a:pPr marL="171450" lvl="0" indent="-171450"/>
            <a:r>
              <a:rPr lang="en-US" sz="1350">
                <a:solidFill>
                  <a:schemeClr val="tx2">
                    <a:alpha val="60000"/>
                  </a:schemeClr>
                </a:solidFill>
              </a:rPr>
              <a:t>Click to edit Master text styles</a:t>
            </a:r>
          </a:p>
        </p:txBody>
      </p:sp>
      <p:sp>
        <p:nvSpPr>
          <p:cNvPr id="2" name="Date Placeholder 1">
            <a:extLst>
              <a:ext uri="{FF2B5EF4-FFF2-40B4-BE49-F238E27FC236}">
                <a16:creationId xmlns:a16="http://schemas.microsoft.com/office/drawing/2014/main" id="{118B9F00-8450-475B-B155-993BAF212AF6}"/>
              </a:ext>
            </a:extLst>
          </p:cNvPr>
          <p:cNvSpPr>
            <a:spLocks noGrp="1"/>
          </p:cNvSpPr>
          <p:nvPr>
            <p:ph type="dt" sz="half" idx="10"/>
          </p:nvPr>
        </p:nvSpPr>
        <p:spPr>
          <a:xfrm>
            <a:off x="628650" y="6418490"/>
            <a:ext cx="2057400" cy="365125"/>
          </a:xfrm>
        </p:spPr>
        <p:txBody>
          <a:bodyPr/>
          <a:lstStyle/>
          <a:p>
            <a:r>
              <a:rPr lang="en-US"/>
              <a:t>3/1/20XX</a:t>
            </a:r>
          </a:p>
        </p:txBody>
      </p:sp>
      <p:sp>
        <p:nvSpPr>
          <p:cNvPr id="3" name="Footer Placeholder 2">
            <a:extLst>
              <a:ext uri="{FF2B5EF4-FFF2-40B4-BE49-F238E27FC236}">
                <a16:creationId xmlns:a16="http://schemas.microsoft.com/office/drawing/2014/main" id="{5C0FDDA3-8E6F-42F7-BFBE-7FA9C647CA4E}"/>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2241713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8B9F00-8450-475B-B155-993BAF212AF6}"/>
              </a:ext>
            </a:extLst>
          </p:cNvPr>
          <p:cNvSpPr>
            <a:spLocks noGrp="1"/>
          </p:cNvSpPr>
          <p:nvPr>
            <p:ph type="dt" sz="half" idx="10"/>
          </p:nvPr>
        </p:nvSpPr>
        <p:spPr/>
        <p:txBody>
          <a:bodyPr/>
          <a:lstStyle/>
          <a:p>
            <a:r>
              <a:rPr lang="en-US"/>
              <a:t>3/1/20XX</a:t>
            </a:r>
          </a:p>
        </p:txBody>
      </p:sp>
      <p:sp>
        <p:nvSpPr>
          <p:cNvPr id="3" name="Footer Placeholder 2">
            <a:extLst>
              <a:ext uri="{FF2B5EF4-FFF2-40B4-BE49-F238E27FC236}">
                <a16:creationId xmlns:a16="http://schemas.microsoft.com/office/drawing/2014/main" id="{5C0FDDA3-8E6F-42F7-BFBE-7FA9C647CA4E}"/>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41497969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3B052-A59B-4AE3-A89A-E7748630C15B}"/>
              </a:ext>
            </a:extLst>
          </p:cNvPr>
          <p:cNvSpPr>
            <a:spLocks noGrp="1"/>
          </p:cNvSpPr>
          <p:nvPr>
            <p:ph type="ctrTitle"/>
          </p:nvPr>
        </p:nvSpPr>
        <p:spPr>
          <a:xfrm>
            <a:off x="1143000" y="1122363"/>
            <a:ext cx="6858000" cy="2387600"/>
          </a:xfrm>
        </p:spPr>
        <p:txBody>
          <a:bodyPr anchor="b"/>
          <a:lstStyle>
            <a:lvl1pPr algn="ctr">
              <a:defRPr sz="405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BDA9EC4-FEA9-41D2-BE8D-F709F01D3750}"/>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6E155CF-52F5-4879-B7F3-D05812AC4A6D}"/>
              </a:ext>
            </a:extLst>
          </p:cNvPr>
          <p:cNvSpPr>
            <a:spLocks noGrp="1"/>
          </p:cNvSpPr>
          <p:nvPr>
            <p:ph type="dt" sz="half" idx="10"/>
          </p:nvPr>
        </p:nvSpPr>
        <p:spPr/>
        <p:txBody>
          <a:bodyPr/>
          <a:lstStyle/>
          <a:p>
            <a:r>
              <a:rPr lang="en-US"/>
              <a:t>3/1/20XX</a:t>
            </a:r>
          </a:p>
        </p:txBody>
      </p:sp>
      <p:sp>
        <p:nvSpPr>
          <p:cNvPr id="5" name="Footer Placeholder 4">
            <a:extLst>
              <a:ext uri="{FF2B5EF4-FFF2-40B4-BE49-F238E27FC236}">
                <a16:creationId xmlns:a16="http://schemas.microsoft.com/office/drawing/2014/main" id="{80D053AC-61ED-4C2F-90BF-D4A9165451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138B2ED7-A198-4613-B8C9-EE02BAE24FA4}"/>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9909832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BBD03-9D57-48E9-8B43-688B72997276}"/>
              </a:ext>
            </a:extLst>
          </p:cNvPr>
          <p:cNvSpPr>
            <a:spLocks noGrp="1"/>
          </p:cNvSpPr>
          <p:nvPr>
            <p:ph type="title"/>
          </p:nvPr>
        </p:nvSpPr>
        <p:spPr>
          <a:xfrm>
            <a:off x="623888" y="1709739"/>
            <a:ext cx="7886700" cy="2852737"/>
          </a:xfrm>
        </p:spPr>
        <p:txBody>
          <a:bodyPr anchor="b"/>
          <a:lstStyle>
            <a:lvl1pPr>
              <a:defRPr sz="405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83F376C-8A2F-4BE5-9669-4A6DA21B771A}"/>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654893-212E-4450-8F7A-27256B31F9FB}"/>
              </a:ext>
            </a:extLst>
          </p:cNvPr>
          <p:cNvSpPr>
            <a:spLocks noGrp="1"/>
          </p:cNvSpPr>
          <p:nvPr>
            <p:ph type="dt" sz="half" idx="10"/>
          </p:nvPr>
        </p:nvSpPr>
        <p:spPr/>
        <p:txBody>
          <a:bodyPr/>
          <a:lstStyle/>
          <a:p>
            <a:r>
              <a:rPr lang="en-US"/>
              <a:t>3/1/20XX</a:t>
            </a:r>
          </a:p>
        </p:txBody>
      </p:sp>
      <p:sp>
        <p:nvSpPr>
          <p:cNvPr id="5" name="Footer Placeholder 4">
            <a:extLst>
              <a:ext uri="{FF2B5EF4-FFF2-40B4-BE49-F238E27FC236}">
                <a16:creationId xmlns:a16="http://schemas.microsoft.com/office/drawing/2014/main" id="{600E881A-3958-44A9-9EDB-D86F4E4144C0}"/>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CFEDBC4F-D9B8-4BFA-BE4F-D4B9B739D1BA}"/>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2449464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C8777-C460-4649-8822-CA943386D06D}"/>
              </a:ext>
            </a:extLst>
          </p:cNvPr>
          <p:cNvSpPr>
            <a:spLocks noGrp="1"/>
          </p:cNvSpPr>
          <p:nvPr>
            <p:ph type="title"/>
          </p:nvPr>
        </p:nvSpPr>
        <p:spPr/>
        <p:txBody>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FDF69E6-1094-437B-AA7E-0E21B7136CCA}"/>
              </a:ext>
            </a:extLst>
          </p:cNvPr>
          <p:cNvSpPr>
            <a:spLocks noGrp="1"/>
          </p:cNvSpPr>
          <p:nvPr>
            <p:ph sz="half" idx="1"/>
          </p:nvPr>
        </p:nvSpPr>
        <p:spPr>
          <a:xfrm>
            <a:off x="628650" y="2057400"/>
            <a:ext cx="3886200"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20BC963-4591-4BE3-AE63-4999A13C5054}"/>
              </a:ext>
            </a:extLst>
          </p:cNvPr>
          <p:cNvSpPr>
            <a:spLocks noGrp="1"/>
          </p:cNvSpPr>
          <p:nvPr>
            <p:ph sz="half" idx="2"/>
          </p:nvPr>
        </p:nvSpPr>
        <p:spPr>
          <a:xfrm>
            <a:off x="4629150" y="2057400"/>
            <a:ext cx="3886200"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04D5BB-DB84-4266-9B4F-E65CCFE5B310}"/>
              </a:ext>
            </a:extLst>
          </p:cNvPr>
          <p:cNvSpPr>
            <a:spLocks noGrp="1"/>
          </p:cNvSpPr>
          <p:nvPr>
            <p:ph type="dt" sz="half" idx="10"/>
          </p:nvPr>
        </p:nvSpPr>
        <p:spPr/>
        <p:txBody>
          <a:bodyPr/>
          <a:lstStyle/>
          <a:p>
            <a:r>
              <a:rPr lang="en-US"/>
              <a:t>3/1/20XX</a:t>
            </a:r>
          </a:p>
        </p:txBody>
      </p:sp>
      <p:sp>
        <p:nvSpPr>
          <p:cNvPr id="6" name="Footer Placeholder 5">
            <a:extLst>
              <a:ext uri="{FF2B5EF4-FFF2-40B4-BE49-F238E27FC236}">
                <a16:creationId xmlns:a16="http://schemas.microsoft.com/office/drawing/2014/main" id="{891A99B5-D493-4AB1-AF24-6660540D56AD}"/>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FE178D0-5F1E-43FA-B447-53501EDD17C0}"/>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9526250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2DD4C-BFBC-4087-B94C-4DD0690E83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B9D434-8228-4C7F-B520-14121EBC903B}"/>
              </a:ext>
            </a:extLst>
          </p:cNvPr>
          <p:cNvSpPr>
            <a:spLocks noGrp="1"/>
          </p:cNvSpPr>
          <p:nvPr>
            <p:ph type="dt" sz="half" idx="10"/>
          </p:nvPr>
        </p:nvSpPr>
        <p:spPr/>
        <p:txBody>
          <a:bodyPr/>
          <a:lstStyle/>
          <a:p>
            <a:r>
              <a:rPr lang="en-US"/>
              <a:t>3/1/20XX</a:t>
            </a:r>
          </a:p>
        </p:txBody>
      </p:sp>
      <p:sp>
        <p:nvSpPr>
          <p:cNvPr id="4" name="Footer Placeholder 3">
            <a:extLst>
              <a:ext uri="{FF2B5EF4-FFF2-40B4-BE49-F238E27FC236}">
                <a16:creationId xmlns:a16="http://schemas.microsoft.com/office/drawing/2014/main" id="{997B89BD-A70A-48D2-A3D9-DB2C0DB123B4}"/>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B4ACF4EF-5A2A-4A47-81DF-80CB513060F6}"/>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866488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0E15D2-164B-6743-AF48-4CE31AF61F97}" type="datetimeFigureOut">
              <a:rPr lang="en-US" smtClean="0"/>
              <a:t>10/21/22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AAA173-B8E3-174C-9C7B-C12817E77B78}" type="slidenum">
              <a:rPr lang="en-US" smtClean="0"/>
              <a:t>‹#›</a:t>
            </a:fld>
            <a:endParaRPr lang="en-US"/>
          </a:p>
        </p:txBody>
      </p:sp>
    </p:spTree>
    <p:extLst>
      <p:ext uri="{BB962C8B-B14F-4D97-AF65-F5344CB8AC3E}">
        <p14:creationId xmlns:p14="http://schemas.microsoft.com/office/powerpoint/2010/main" val="33819841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10DAA-DDE3-4C9C-8171-385A3DAC81CF}"/>
              </a:ext>
            </a:extLst>
          </p:cNvPr>
          <p:cNvSpPr>
            <a:spLocks noGrp="1"/>
          </p:cNvSpPr>
          <p:nvPr>
            <p:ph type="title"/>
          </p:nvPr>
        </p:nvSpPr>
        <p:spPr>
          <a:xfrm>
            <a:off x="629841" y="685800"/>
            <a:ext cx="2949178" cy="1371600"/>
          </a:xfrm>
        </p:spPr>
        <p:txBody>
          <a:bodyPr anchor="b"/>
          <a:lstStyle>
            <a:lvl1pPr>
              <a:defRPr sz="2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AF73DB2-BD72-4F5E-9CA2-197343A0908A}"/>
              </a:ext>
            </a:extLst>
          </p:cNvPr>
          <p:cNvSpPr>
            <a:spLocks noGrp="1"/>
          </p:cNvSpPr>
          <p:nvPr>
            <p:ph idx="1"/>
          </p:nvPr>
        </p:nvSpPr>
        <p:spPr>
          <a:xfrm>
            <a:off x="3887391" y="685801"/>
            <a:ext cx="4629150" cy="517525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1F01536-2B0A-42A2-827E-2EB2C324A5FE}"/>
              </a:ext>
            </a:extLst>
          </p:cNvPr>
          <p:cNvSpPr>
            <a:spLocks noGrp="1"/>
          </p:cNvSpPr>
          <p:nvPr>
            <p:ph type="body" sz="half" idx="2"/>
          </p:nvPr>
        </p:nvSpPr>
        <p:spPr>
          <a:xfrm>
            <a:off x="629841" y="2209800"/>
            <a:ext cx="2949178" cy="36591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722CD09-61EF-4733-831C-5B133DAE1F4C}"/>
              </a:ext>
            </a:extLst>
          </p:cNvPr>
          <p:cNvSpPr>
            <a:spLocks noGrp="1"/>
          </p:cNvSpPr>
          <p:nvPr>
            <p:ph type="dt" sz="half" idx="10"/>
          </p:nvPr>
        </p:nvSpPr>
        <p:spPr/>
        <p:txBody>
          <a:bodyPr/>
          <a:lstStyle/>
          <a:p>
            <a:r>
              <a:rPr lang="en-US"/>
              <a:t>3/1/20XX</a:t>
            </a:r>
          </a:p>
        </p:txBody>
      </p:sp>
      <p:sp>
        <p:nvSpPr>
          <p:cNvPr id="6" name="Footer Placeholder 5">
            <a:extLst>
              <a:ext uri="{FF2B5EF4-FFF2-40B4-BE49-F238E27FC236}">
                <a16:creationId xmlns:a16="http://schemas.microsoft.com/office/drawing/2014/main" id="{5B109FCF-96E4-4EBF-AAFB-5E9AD22A68AE}"/>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79E381A6-E580-49A4-989C-EF4A54F83B45}"/>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0780858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CFA6E-F719-4613-8815-591471E722E5}"/>
              </a:ext>
            </a:extLst>
          </p:cNvPr>
          <p:cNvSpPr>
            <a:spLocks noGrp="1"/>
          </p:cNvSpPr>
          <p:nvPr>
            <p:ph type="title"/>
          </p:nvPr>
        </p:nvSpPr>
        <p:spPr>
          <a:xfrm>
            <a:off x="629841" y="685800"/>
            <a:ext cx="2949178" cy="1371600"/>
          </a:xfrm>
        </p:spPr>
        <p:txBody>
          <a:bodyPr anchor="b"/>
          <a:lstStyle>
            <a:lvl1pPr>
              <a:defRPr sz="24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54384F3-CDE0-4329-B76D-45AAC94B04A8}"/>
              </a:ext>
            </a:extLst>
          </p:cNvPr>
          <p:cNvSpPr>
            <a:spLocks noGrp="1"/>
          </p:cNvSpPr>
          <p:nvPr>
            <p:ph type="pic" idx="1"/>
          </p:nvPr>
        </p:nvSpPr>
        <p:spPr>
          <a:xfrm>
            <a:off x="3887391" y="685801"/>
            <a:ext cx="4629150" cy="51752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79A9D7EB-40DA-460F-A48A-3E6D5E5612E7}"/>
              </a:ext>
            </a:extLst>
          </p:cNvPr>
          <p:cNvSpPr>
            <a:spLocks noGrp="1"/>
          </p:cNvSpPr>
          <p:nvPr>
            <p:ph type="body" sz="half" idx="2"/>
          </p:nvPr>
        </p:nvSpPr>
        <p:spPr>
          <a:xfrm>
            <a:off x="629841" y="2209800"/>
            <a:ext cx="2949178" cy="36591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E56944C-E229-457E-868E-C48FF47DA37A}"/>
              </a:ext>
            </a:extLst>
          </p:cNvPr>
          <p:cNvSpPr>
            <a:spLocks noGrp="1"/>
          </p:cNvSpPr>
          <p:nvPr>
            <p:ph type="dt" sz="half" idx="10"/>
          </p:nvPr>
        </p:nvSpPr>
        <p:spPr/>
        <p:txBody>
          <a:bodyPr/>
          <a:lstStyle/>
          <a:p>
            <a:r>
              <a:rPr lang="en-US"/>
              <a:t>3/1/20XX</a:t>
            </a:r>
          </a:p>
        </p:txBody>
      </p:sp>
      <p:sp>
        <p:nvSpPr>
          <p:cNvPr id="6" name="Footer Placeholder 5">
            <a:extLst>
              <a:ext uri="{FF2B5EF4-FFF2-40B4-BE49-F238E27FC236}">
                <a16:creationId xmlns:a16="http://schemas.microsoft.com/office/drawing/2014/main" id="{CC7115FE-359F-46EA-A3C8-0D18544E34AD}"/>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5165D17-3010-4FF5-9071-5CCD3E6995D6}"/>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112271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80E15D2-164B-6743-AF48-4CE31AF61F97}" type="datetimeFigureOut">
              <a:rPr lang="en-US" smtClean="0"/>
              <a:t>10/21/22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AAA173-B8E3-174C-9C7B-C12817E77B78}" type="slidenum">
              <a:rPr lang="en-US" smtClean="0"/>
              <a:t>‹#›</a:t>
            </a:fld>
            <a:endParaRPr lang="en-US"/>
          </a:p>
        </p:txBody>
      </p:sp>
    </p:spTree>
    <p:extLst>
      <p:ext uri="{BB962C8B-B14F-4D97-AF65-F5344CB8AC3E}">
        <p14:creationId xmlns:p14="http://schemas.microsoft.com/office/powerpoint/2010/main" val="1484579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80E15D2-164B-6743-AF48-4CE31AF61F97}" type="datetimeFigureOut">
              <a:rPr lang="en-US" smtClean="0"/>
              <a:t>10/21/22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AAA173-B8E3-174C-9C7B-C12817E77B78}" type="slidenum">
              <a:rPr lang="en-US" smtClean="0"/>
              <a:t>‹#›</a:t>
            </a:fld>
            <a:endParaRPr lang="en-US"/>
          </a:p>
        </p:txBody>
      </p:sp>
    </p:spTree>
    <p:extLst>
      <p:ext uri="{BB962C8B-B14F-4D97-AF65-F5344CB8AC3E}">
        <p14:creationId xmlns:p14="http://schemas.microsoft.com/office/powerpoint/2010/main" val="532570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80E15D2-164B-6743-AF48-4CE31AF61F97}" type="datetimeFigureOut">
              <a:rPr lang="en-US" smtClean="0"/>
              <a:t>10/21/22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AAA173-B8E3-174C-9C7B-C12817E77B78}" type="slidenum">
              <a:rPr lang="en-US" smtClean="0"/>
              <a:t>‹#›</a:t>
            </a:fld>
            <a:endParaRPr lang="en-US"/>
          </a:p>
        </p:txBody>
      </p:sp>
    </p:spTree>
    <p:extLst>
      <p:ext uri="{BB962C8B-B14F-4D97-AF65-F5344CB8AC3E}">
        <p14:creationId xmlns:p14="http://schemas.microsoft.com/office/powerpoint/2010/main" val="2547915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0E15D2-164B-6743-AF48-4CE31AF61F97}" type="datetimeFigureOut">
              <a:rPr lang="en-US" smtClean="0"/>
              <a:t>10/21/22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AAA173-B8E3-174C-9C7B-C12817E77B78}" type="slidenum">
              <a:rPr lang="en-US" smtClean="0"/>
              <a:t>‹#›</a:t>
            </a:fld>
            <a:endParaRPr lang="en-US"/>
          </a:p>
        </p:txBody>
      </p:sp>
    </p:spTree>
    <p:extLst>
      <p:ext uri="{BB962C8B-B14F-4D97-AF65-F5344CB8AC3E}">
        <p14:creationId xmlns:p14="http://schemas.microsoft.com/office/powerpoint/2010/main" val="3620025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80E15D2-164B-6743-AF48-4CE31AF61F97}" type="datetimeFigureOut">
              <a:rPr lang="en-US" smtClean="0"/>
              <a:t>10/21/22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AAA173-B8E3-174C-9C7B-C12817E77B78}" type="slidenum">
              <a:rPr lang="en-US" smtClean="0"/>
              <a:t>‹#›</a:t>
            </a:fld>
            <a:endParaRPr lang="en-US"/>
          </a:p>
        </p:txBody>
      </p:sp>
    </p:spTree>
    <p:extLst>
      <p:ext uri="{BB962C8B-B14F-4D97-AF65-F5344CB8AC3E}">
        <p14:creationId xmlns:p14="http://schemas.microsoft.com/office/powerpoint/2010/main" val="3507649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80E15D2-164B-6743-AF48-4CE31AF61F97}" type="datetimeFigureOut">
              <a:rPr lang="en-US" smtClean="0"/>
              <a:t>10/21/22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AAA173-B8E3-174C-9C7B-C12817E77B78}" type="slidenum">
              <a:rPr lang="en-US" smtClean="0"/>
              <a:t>‹#›</a:t>
            </a:fld>
            <a:endParaRPr lang="en-US"/>
          </a:p>
        </p:txBody>
      </p:sp>
    </p:spTree>
    <p:extLst>
      <p:ext uri="{BB962C8B-B14F-4D97-AF65-F5344CB8AC3E}">
        <p14:creationId xmlns:p14="http://schemas.microsoft.com/office/powerpoint/2010/main" val="475413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0E15D2-164B-6743-AF48-4CE31AF61F97}" type="datetimeFigureOut">
              <a:rPr lang="en-US" smtClean="0"/>
              <a:t>10/21/22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AAA173-B8E3-174C-9C7B-C12817E77B78}" type="slidenum">
              <a:rPr lang="en-US" smtClean="0"/>
              <a:t>‹#›</a:t>
            </a:fld>
            <a:endParaRPr lang="en-US"/>
          </a:p>
        </p:txBody>
      </p:sp>
    </p:spTree>
    <p:extLst>
      <p:ext uri="{BB962C8B-B14F-4D97-AF65-F5344CB8AC3E}">
        <p14:creationId xmlns:p14="http://schemas.microsoft.com/office/powerpoint/2010/main" val="40738260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DD7EAFE6-2BB9-41FB-9CF4-588CFC708774}"/>
              </a:ext>
            </a:extLst>
          </p:cNvPr>
          <p:cNvSpPr/>
          <p:nvPr/>
        </p:nvSpPr>
        <p:spPr>
          <a:xfrm>
            <a:off x="1143" y="0"/>
            <a:ext cx="9141714"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Placeholder 1">
            <a:extLst>
              <a:ext uri="{FF2B5EF4-FFF2-40B4-BE49-F238E27FC236}">
                <a16:creationId xmlns:a16="http://schemas.microsoft.com/office/drawing/2014/main" id="{41447F1F-BFA8-4A56-894B-40120132EE48}"/>
              </a:ext>
            </a:extLst>
          </p:cNvPr>
          <p:cNvSpPr>
            <a:spLocks noGrp="1"/>
          </p:cNvSpPr>
          <p:nvPr>
            <p:ph type="title"/>
          </p:nvPr>
        </p:nvSpPr>
        <p:spPr>
          <a:xfrm>
            <a:off x="628650" y="68103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58FB99-0FA3-49F4-99A1-61919F942794}"/>
              </a:ext>
            </a:extLst>
          </p:cNvPr>
          <p:cNvSpPr>
            <a:spLocks noGrp="1"/>
          </p:cNvSpPr>
          <p:nvPr>
            <p:ph type="body" idx="1"/>
          </p:nvPr>
        </p:nvSpPr>
        <p:spPr>
          <a:xfrm>
            <a:off x="628650" y="2178657"/>
            <a:ext cx="7886700" cy="39983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CDCCAE5-4EB0-4174-BD15-4943899B0A29}"/>
              </a:ext>
            </a:extLst>
          </p:cNvPr>
          <p:cNvSpPr>
            <a:spLocks noGrp="1"/>
          </p:cNvSpPr>
          <p:nvPr>
            <p:ph type="dt" sz="half" idx="2"/>
          </p:nvPr>
        </p:nvSpPr>
        <p:spPr>
          <a:xfrm>
            <a:off x="628650" y="6429376"/>
            <a:ext cx="2057400" cy="365125"/>
          </a:xfrm>
          <a:prstGeom prst="rect">
            <a:avLst/>
          </a:prstGeom>
        </p:spPr>
        <p:txBody>
          <a:bodyPr vert="horz" lIns="91440" tIns="45720" rIns="91440" bIns="45720" rtlCol="0" anchor="ctr"/>
          <a:lstStyle>
            <a:lvl1pPr algn="l">
              <a:defRPr sz="675" cap="all" spc="113" baseline="0">
                <a:solidFill>
                  <a:srgbClr val="FFFFFF"/>
                </a:solidFill>
              </a:defRPr>
            </a:lvl1pPr>
          </a:lstStyle>
          <a:p>
            <a:r>
              <a:rPr lang="en-US"/>
              <a:t>3/1/20XX</a:t>
            </a:r>
            <a:endParaRPr lang="en-US" dirty="0"/>
          </a:p>
        </p:txBody>
      </p:sp>
      <p:sp>
        <p:nvSpPr>
          <p:cNvPr id="5" name="Footer Placeholder 4">
            <a:extLst>
              <a:ext uri="{FF2B5EF4-FFF2-40B4-BE49-F238E27FC236}">
                <a16:creationId xmlns:a16="http://schemas.microsoft.com/office/drawing/2014/main" id="{26A4189E-43B2-4CEE-B13E-61A1FBBBD25D}"/>
              </a:ext>
            </a:extLst>
          </p:cNvPr>
          <p:cNvSpPr>
            <a:spLocks noGrp="1"/>
          </p:cNvSpPr>
          <p:nvPr>
            <p:ph type="ftr" sz="quarter" idx="3"/>
          </p:nvPr>
        </p:nvSpPr>
        <p:spPr>
          <a:xfrm>
            <a:off x="3028950" y="6429376"/>
            <a:ext cx="3086100" cy="365125"/>
          </a:xfrm>
          <a:prstGeom prst="rect">
            <a:avLst/>
          </a:prstGeom>
        </p:spPr>
        <p:txBody>
          <a:bodyPr vert="horz" lIns="91440" tIns="45720" rIns="91440" bIns="45720" rtlCol="0" anchor="ctr"/>
          <a:lstStyle>
            <a:lvl1pPr algn="ctr">
              <a:defRPr sz="675" cap="all" spc="113" baseline="0">
                <a:solidFill>
                  <a:srgbClr val="FFFFFF"/>
                </a:solidFill>
              </a:defRPr>
            </a:lvl1pPr>
          </a:lstStyle>
          <a:p>
            <a:r>
              <a:rPr lang="en-US">
                <a:solidFill>
                  <a:srgbClr val="FFFFFF"/>
                </a:solidFill>
              </a:rPr>
              <a:t>SAMPLE FOOTER TEXT</a:t>
            </a:r>
          </a:p>
        </p:txBody>
      </p:sp>
      <p:sp>
        <p:nvSpPr>
          <p:cNvPr id="6" name="Slide Number Placeholder 5">
            <a:extLst>
              <a:ext uri="{FF2B5EF4-FFF2-40B4-BE49-F238E27FC236}">
                <a16:creationId xmlns:a16="http://schemas.microsoft.com/office/drawing/2014/main" id="{EAA0530F-0BC8-46EF-A765-DD58B5367528}"/>
              </a:ext>
            </a:extLst>
          </p:cNvPr>
          <p:cNvSpPr>
            <a:spLocks noGrp="1"/>
          </p:cNvSpPr>
          <p:nvPr>
            <p:ph type="sldNum" sz="quarter" idx="4"/>
          </p:nvPr>
        </p:nvSpPr>
        <p:spPr>
          <a:xfrm>
            <a:off x="6457950" y="6429376"/>
            <a:ext cx="2057400" cy="365125"/>
          </a:xfrm>
          <a:prstGeom prst="rect">
            <a:avLst/>
          </a:prstGeom>
        </p:spPr>
        <p:txBody>
          <a:bodyPr vert="horz" lIns="91440" tIns="45720" rIns="91440" bIns="45720" rtlCol="0" anchor="ctr"/>
          <a:lstStyle>
            <a:lvl1pPr algn="r">
              <a:defRPr sz="675" cap="all" spc="113" baseline="0">
                <a:solidFill>
                  <a:srgbClr val="FFFFFF"/>
                </a:solidFill>
              </a:defRPr>
            </a:lvl1pPr>
          </a:lstStyle>
          <a:p>
            <a:fld id="{28844951-7827-47D4-8276-7DDE1FA7D85A}" type="slidenum">
              <a:rPr lang="en-US" smtClean="0"/>
              <a:pPr/>
              <a:t>‹#›</a:t>
            </a:fld>
            <a:endParaRPr lang="en-US"/>
          </a:p>
        </p:txBody>
      </p:sp>
    </p:spTree>
    <p:extLst>
      <p:ext uri="{BB962C8B-B14F-4D97-AF65-F5344CB8AC3E}">
        <p14:creationId xmlns:p14="http://schemas.microsoft.com/office/powerpoint/2010/main" val="56140782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Lst>
  <p:hf hdr="0"/>
  <p:txStyles>
    <p:titleStyle>
      <a:lvl1pPr marL="0" algn="l" defTabSz="685800" rtl="0" eaLnBrk="1" latinLnBrk="0" hangingPunct="1">
        <a:lnSpc>
          <a:spcPct val="90000"/>
        </a:lnSpc>
        <a:spcBef>
          <a:spcPct val="0"/>
        </a:spcBef>
        <a:buNone/>
        <a:defRPr lang="en-US" sz="3900" kern="1200" dirty="0">
          <a:gradFill flip="none" rotWithShape="1">
            <a:gsLst>
              <a:gs pos="0">
                <a:schemeClr val="accent5"/>
              </a:gs>
              <a:gs pos="100000">
                <a:schemeClr val="accent1">
                  <a:alpha val="70000"/>
                </a:schemeClr>
              </a:gs>
            </a:gsLst>
            <a:lin ang="0" scaled="1"/>
            <a:tileRect/>
          </a:gradFill>
          <a:latin typeface="+mj-lt"/>
          <a:ea typeface="+mn-ea"/>
          <a:cs typeface="Angsana New" panose="02020603050405020304" pitchFamily="18" charset="-34"/>
        </a:defRPr>
      </a:lvl1pPr>
    </p:titleStyle>
    <p:bodyStyle>
      <a:lvl1pPr marL="342900" indent="-171450" algn="l" defTabSz="685800" rtl="0" eaLnBrk="1" latinLnBrk="0" hangingPunct="1">
        <a:lnSpc>
          <a:spcPct val="110000"/>
        </a:lnSpc>
        <a:spcBef>
          <a:spcPts val="750"/>
        </a:spcBef>
        <a:buClr>
          <a:schemeClr val="tx2">
            <a:lumMod val="10000"/>
            <a:lumOff val="90000"/>
          </a:schemeClr>
        </a:buClr>
        <a:buSzPct val="80000"/>
        <a:buFont typeface="Wingdings" panose="05000000000000000000" pitchFamily="2" charset="2"/>
        <a:buChar char="§"/>
        <a:defRPr sz="2400" kern="1200">
          <a:solidFill>
            <a:schemeClr val="tx2">
              <a:alpha val="70000"/>
            </a:schemeClr>
          </a:solidFill>
          <a:latin typeface="+mn-lt"/>
          <a:ea typeface="+mn-ea"/>
          <a:cs typeface="+mn-cs"/>
        </a:defRPr>
      </a:lvl1pPr>
      <a:lvl2pPr marL="600075" indent="-171450" algn="l" defTabSz="685800" rtl="0" eaLnBrk="1" latinLnBrk="0" hangingPunct="1">
        <a:lnSpc>
          <a:spcPct val="110000"/>
        </a:lnSpc>
        <a:spcBef>
          <a:spcPts val="375"/>
        </a:spcBef>
        <a:buClr>
          <a:schemeClr val="tx2">
            <a:lumMod val="10000"/>
            <a:lumOff val="90000"/>
          </a:schemeClr>
        </a:buClr>
        <a:buSzPct val="80000"/>
        <a:buFont typeface="Wingdings" panose="05000000000000000000" pitchFamily="2" charset="2"/>
        <a:buChar char="§"/>
        <a:defRPr sz="2100" kern="1200">
          <a:solidFill>
            <a:schemeClr val="tx2">
              <a:alpha val="70000"/>
            </a:schemeClr>
          </a:solidFill>
          <a:latin typeface="+mn-lt"/>
          <a:ea typeface="+mn-ea"/>
          <a:cs typeface="+mn-cs"/>
        </a:defRPr>
      </a:lvl2pPr>
      <a:lvl3pPr marL="942975" indent="-171450" algn="l" defTabSz="685800" rtl="0" eaLnBrk="1" latinLnBrk="0" hangingPunct="1">
        <a:lnSpc>
          <a:spcPct val="110000"/>
        </a:lnSpc>
        <a:spcBef>
          <a:spcPts val="375"/>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3pPr>
      <a:lvl4pPr marL="1243013" indent="-171450" algn="l" defTabSz="685800" rtl="0" eaLnBrk="1" latinLnBrk="0" hangingPunct="1">
        <a:lnSpc>
          <a:spcPct val="110000"/>
        </a:lnSpc>
        <a:spcBef>
          <a:spcPts val="375"/>
        </a:spcBef>
        <a:buClr>
          <a:schemeClr val="tx2">
            <a:lumMod val="10000"/>
            <a:lumOff val="90000"/>
          </a:schemeClr>
        </a:buClr>
        <a:buSzPct val="80000"/>
        <a:buFont typeface="Wingdings" panose="05000000000000000000" pitchFamily="2" charset="2"/>
        <a:buChar char="§"/>
        <a:defRPr sz="1500" kern="1200">
          <a:solidFill>
            <a:schemeClr val="tx2">
              <a:alpha val="70000"/>
            </a:schemeClr>
          </a:solidFill>
          <a:latin typeface="+mn-lt"/>
          <a:ea typeface="+mn-ea"/>
          <a:cs typeface="+mn-cs"/>
        </a:defRPr>
      </a:lvl4pPr>
      <a:lvl5pPr marL="1585913" indent="-171450" algn="l" defTabSz="685800" rtl="0" eaLnBrk="1" latinLnBrk="0" hangingPunct="1">
        <a:lnSpc>
          <a:spcPct val="110000"/>
        </a:lnSpc>
        <a:spcBef>
          <a:spcPts val="375"/>
        </a:spcBef>
        <a:buClr>
          <a:schemeClr val="tx2">
            <a:lumMod val="10000"/>
            <a:lumOff val="90000"/>
          </a:schemeClr>
        </a:buClr>
        <a:buSzPct val="80000"/>
        <a:buFont typeface="Wingdings" panose="05000000000000000000" pitchFamily="2" charset="2"/>
        <a:buChar char="§"/>
        <a:defRPr sz="1500" kern="1200">
          <a:solidFill>
            <a:schemeClr val="tx2">
              <a:alpha val="7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5" name="Rectangle 1034">
            <a:extLst>
              <a:ext uri="{FF2B5EF4-FFF2-40B4-BE49-F238E27FC236}">
                <a16:creationId xmlns:a16="http://schemas.microsoft.com/office/drawing/2014/main" id="{A448A164-3723-4399-833C-B546CB043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4B3458-1F30-D719-9161-AD972893963D}"/>
              </a:ext>
            </a:extLst>
          </p:cNvPr>
          <p:cNvSpPr>
            <a:spLocks noGrp="1"/>
          </p:cNvSpPr>
          <p:nvPr>
            <p:ph type="ctrTitle"/>
          </p:nvPr>
        </p:nvSpPr>
        <p:spPr>
          <a:xfrm>
            <a:off x="549426" y="1275388"/>
            <a:ext cx="3922513" cy="2630983"/>
          </a:xfrm>
        </p:spPr>
        <p:txBody>
          <a:bodyPr anchor="b">
            <a:normAutofit/>
          </a:bodyPr>
          <a:lstStyle/>
          <a:p>
            <a:pPr algn="l"/>
            <a:r>
              <a:rPr lang="en-US" sz="4700">
                <a:solidFill>
                  <a:schemeClr val="tx2"/>
                </a:solidFill>
              </a:rPr>
              <a:t>Data Analytics in Excel Using XBRL Tags</a:t>
            </a:r>
          </a:p>
        </p:txBody>
      </p:sp>
      <p:sp>
        <p:nvSpPr>
          <p:cNvPr id="3" name="Subtitle 2">
            <a:extLst>
              <a:ext uri="{FF2B5EF4-FFF2-40B4-BE49-F238E27FC236}">
                <a16:creationId xmlns:a16="http://schemas.microsoft.com/office/drawing/2014/main" id="{6E0FEFC1-1628-9688-28A3-D797C6B2A037}"/>
              </a:ext>
            </a:extLst>
          </p:cNvPr>
          <p:cNvSpPr>
            <a:spLocks noGrp="1"/>
          </p:cNvSpPr>
          <p:nvPr>
            <p:ph type="subTitle" idx="1"/>
          </p:nvPr>
        </p:nvSpPr>
        <p:spPr>
          <a:xfrm>
            <a:off x="549425" y="4067745"/>
            <a:ext cx="3922513" cy="1949813"/>
          </a:xfrm>
        </p:spPr>
        <p:txBody>
          <a:bodyPr anchor="t">
            <a:normAutofit/>
          </a:bodyPr>
          <a:lstStyle/>
          <a:p>
            <a:pPr algn="l"/>
            <a:r>
              <a:rPr lang="en-US" sz="1600">
                <a:solidFill>
                  <a:schemeClr val="tx2"/>
                </a:solidFill>
              </a:rPr>
              <a:t>Christina M. Olear, Pennsylvania State University Brandywine </a:t>
            </a:r>
          </a:p>
          <a:p>
            <a:pPr algn="l"/>
            <a:r>
              <a:rPr lang="en-US" sz="1600">
                <a:solidFill>
                  <a:schemeClr val="tx2"/>
                </a:solidFill>
              </a:rPr>
              <a:t>Veronica Paz, Indiana University of Pennsylvania </a:t>
            </a:r>
          </a:p>
          <a:p>
            <a:pPr algn="l"/>
            <a:r>
              <a:rPr lang="en-US" sz="1600">
                <a:solidFill>
                  <a:schemeClr val="tx2"/>
                </a:solidFill>
              </a:rPr>
              <a:t>Timothy S. Creel, Lipscomb University</a:t>
            </a:r>
          </a:p>
        </p:txBody>
      </p:sp>
      <p:cxnSp>
        <p:nvCxnSpPr>
          <p:cNvPr id="1037" name="Straight Connector 1036">
            <a:extLst>
              <a:ext uri="{FF2B5EF4-FFF2-40B4-BE49-F238E27FC236}">
                <a16:creationId xmlns:a16="http://schemas.microsoft.com/office/drawing/2014/main" id="{5CD17E7E-AAA5-4965-A374-00AB01A503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49426" y="246028"/>
            <a:ext cx="191621" cy="546559"/>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039" name="Rectangle 1038">
            <a:extLst>
              <a:ext uri="{FF2B5EF4-FFF2-40B4-BE49-F238E27FC236}">
                <a16:creationId xmlns:a16="http://schemas.microsoft.com/office/drawing/2014/main" id="{1AE2FDE4-8ECB-4D0B-B871-D4EE526064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4572000" y="0"/>
            <a:ext cx="4572000"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41" name="Group 1040">
            <a:extLst>
              <a:ext uri="{FF2B5EF4-FFF2-40B4-BE49-F238E27FC236}">
                <a16:creationId xmlns:a16="http://schemas.microsoft.com/office/drawing/2014/main" id="{C5E445D8-2A23-4F9B-999F-7574202DE3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20813" y="80097"/>
            <a:ext cx="338328" cy="182880"/>
            <a:chOff x="4089400" y="933450"/>
            <a:chExt cx="338328" cy="341938"/>
          </a:xfrm>
        </p:grpSpPr>
        <p:cxnSp>
          <p:nvCxnSpPr>
            <p:cNvPr id="1042" name="Straight Connector 1041">
              <a:extLst>
                <a:ext uri="{FF2B5EF4-FFF2-40B4-BE49-F238E27FC236}">
                  <a16:creationId xmlns:a16="http://schemas.microsoft.com/office/drawing/2014/main" id="{CDD83A2A-F2DB-40F6-B257-253095A4A9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258564" y="933450"/>
              <a:ext cx="0" cy="341938"/>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43" name="Straight Connector 1042">
              <a:extLst>
                <a:ext uri="{FF2B5EF4-FFF2-40B4-BE49-F238E27FC236}">
                  <a16:creationId xmlns:a16="http://schemas.microsoft.com/office/drawing/2014/main" id="{0A7E0148-8257-435C-8C80-AF7029FA09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089400" y="1104419"/>
              <a:ext cx="338328"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030" name="Picture 6" descr="The Time to Develop Standards to Audit Digital (XBRL) Filings Has Come |  CFA Institute Market Integrity Insights">
            <a:extLst>
              <a:ext uri="{FF2B5EF4-FFF2-40B4-BE49-F238E27FC236}">
                <a16:creationId xmlns:a16="http://schemas.microsoft.com/office/drawing/2014/main" id="{5B68CEF5-DB08-55CD-4709-64BE3AFAFFF4}"/>
              </a:ext>
            </a:extLst>
          </p:cNvPr>
          <p:cNvPicPr>
            <a:picLocks noChangeAspect="1" noChangeArrowheads="1"/>
          </p:cNvPicPr>
          <p:nvPr/>
        </p:nvPicPr>
        <p:blipFill>
          <a:blip r:embed="rId2">
            <a:duotone>
              <a:prstClr val="black"/>
              <a:prstClr val="white"/>
            </a:duotone>
            <a:extLst>
              <a:ext uri="{28A0092B-C50C-407E-A947-70E740481C1C}">
                <a14:useLocalDpi xmlns:a14="http://schemas.microsoft.com/office/drawing/2010/main" val="0"/>
              </a:ext>
            </a:extLst>
          </a:blip>
          <a:stretch>
            <a:fillRect/>
          </a:stretch>
        </p:blipFill>
        <p:spPr bwMode="auto">
          <a:xfrm>
            <a:off x="5367507" y="319441"/>
            <a:ext cx="2803512" cy="186560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ltimate Guide to Data Analytics Simplified 101">
            <a:extLst>
              <a:ext uri="{FF2B5EF4-FFF2-40B4-BE49-F238E27FC236}">
                <a16:creationId xmlns:a16="http://schemas.microsoft.com/office/drawing/2014/main" id="{31BAAE2A-62DB-AB00-01ED-555CD5246417}"/>
              </a:ext>
            </a:extLst>
          </p:cNvPr>
          <p:cNvPicPr>
            <a:picLocks noChangeAspect="1" noChangeArrowheads="1"/>
          </p:cNvPicPr>
          <p:nvPr/>
        </p:nvPicPr>
        <p:blipFill>
          <a:blip r:embed="rId3">
            <a:duotone>
              <a:prstClr val="black"/>
              <a:prstClr val="white"/>
            </a:duotone>
            <a:extLst>
              <a:ext uri="{28A0092B-C50C-407E-A947-70E740481C1C}">
                <a14:useLocalDpi xmlns:a14="http://schemas.microsoft.com/office/drawing/2010/main" val="0"/>
              </a:ext>
            </a:extLst>
          </a:blip>
          <a:stretch>
            <a:fillRect/>
          </a:stretch>
        </p:blipFill>
        <p:spPr bwMode="auto">
          <a:xfrm>
            <a:off x="5367507" y="2406387"/>
            <a:ext cx="2803511" cy="166098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XBRL - Wikipedia">
            <a:extLst>
              <a:ext uri="{FF2B5EF4-FFF2-40B4-BE49-F238E27FC236}">
                <a16:creationId xmlns:a16="http://schemas.microsoft.com/office/drawing/2014/main" id="{12ADF6B0-AF45-3C18-92ED-BE78CFF3B0DD}"/>
              </a:ext>
            </a:extLst>
          </p:cNvPr>
          <p:cNvPicPr>
            <a:picLocks noChangeAspect="1" noChangeArrowheads="1"/>
          </p:cNvPicPr>
          <p:nvPr/>
        </p:nvPicPr>
        <p:blipFill>
          <a:blip r:embed="rId4">
            <a:duotone>
              <a:prstClr val="black"/>
              <a:prstClr val="white"/>
            </a:duotone>
            <a:extLst>
              <a:ext uri="{28A0092B-C50C-407E-A947-70E740481C1C}">
                <a14:useLocalDpi xmlns:a14="http://schemas.microsoft.com/office/drawing/2010/main" val="0"/>
              </a:ext>
            </a:extLst>
          </a:blip>
          <a:stretch>
            <a:fillRect/>
          </a:stretch>
        </p:blipFill>
        <p:spPr bwMode="auto">
          <a:xfrm>
            <a:off x="5367507" y="4493334"/>
            <a:ext cx="2803511" cy="1168129"/>
          </a:xfrm>
          <a:prstGeom prst="rect">
            <a:avLst/>
          </a:prstGeom>
          <a:noFill/>
          <a:extLst>
            <a:ext uri="{909E8E84-426E-40DD-AFC4-6F175D3DCCD1}">
              <a14:hiddenFill xmlns:a14="http://schemas.microsoft.com/office/drawing/2010/main">
                <a:solidFill>
                  <a:srgbClr val="FFFFFF"/>
                </a:solidFill>
              </a14:hiddenFill>
            </a:ext>
          </a:extLst>
        </p:spPr>
      </p:pic>
      <p:cxnSp>
        <p:nvCxnSpPr>
          <p:cNvPr id="1045" name="Straight Connector 1044">
            <a:extLst>
              <a:ext uri="{FF2B5EF4-FFF2-40B4-BE49-F238E27FC236}">
                <a16:creationId xmlns:a16="http://schemas.microsoft.com/office/drawing/2014/main" id="{675CB220-8054-4559-8C9A-06EB11D2D4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30330" y="6522756"/>
            <a:ext cx="8037891" cy="0"/>
          </a:xfrm>
          <a:prstGeom prst="line">
            <a:avLst/>
          </a:prstGeom>
          <a:ln w="12700" cap="sq">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047" name="Group 1046">
            <a:extLst>
              <a:ext uri="{FF2B5EF4-FFF2-40B4-BE49-F238E27FC236}">
                <a16:creationId xmlns:a16="http://schemas.microsoft.com/office/drawing/2014/main" id="{A1FFFF00-7846-4DD3-A411-14A5989D56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644791" y="6400800"/>
            <a:ext cx="338328" cy="240175"/>
            <a:chOff x="4089400" y="933450"/>
            <a:chExt cx="338328" cy="341938"/>
          </a:xfrm>
        </p:grpSpPr>
        <p:cxnSp>
          <p:nvCxnSpPr>
            <p:cNvPr id="1048" name="Straight Connector 1047">
              <a:extLst>
                <a:ext uri="{FF2B5EF4-FFF2-40B4-BE49-F238E27FC236}">
                  <a16:creationId xmlns:a16="http://schemas.microsoft.com/office/drawing/2014/main" id="{A40D07D2-64A3-4187-B8A0-025CC2DEAE6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258564" y="933450"/>
              <a:ext cx="0" cy="341938"/>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49" name="Straight Connector 1048">
              <a:extLst>
                <a:ext uri="{FF2B5EF4-FFF2-40B4-BE49-F238E27FC236}">
                  <a16:creationId xmlns:a16="http://schemas.microsoft.com/office/drawing/2014/main" id="{FEFD7F12-56BF-40F6-90A7-224F8C6B7A3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089400" y="1104419"/>
              <a:ext cx="338328"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24934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2B02D-8DA7-FE71-46B2-DBF9930C4D62}"/>
              </a:ext>
            </a:extLst>
          </p:cNvPr>
          <p:cNvSpPr>
            <a:spLocks noGrp="1"/>
          </p:cNvSpPr>
          <p:nvPr>
            <p:ph type="title"/>
          </p:nvPr>
        </p:nvSpPr>
        <p:spPr/>
        <p:txBody>
          <a:bodyPr/>
          <a:lstStyle/>
          <a:p>
            <a:r>
              <a:rPr lang="en-US" dirty="0"/>
              <a:t>XBRL in Edgar’s</a:t>
            </a:r>
          </a:p>
        </p:txBody>
      </p:sp>
      <p:pic>
        <p:nvPicPr>
          <p:cNvPr id="8" name="Content Placeholder 7">
            <a:extLst>
              <a:ext uri="{FF2B5EF4-FFF2-40B4-BE49-F238E27FC236}">
                <a16:creationId xmlns:a16="http://schemas.microsoft.com/office/drawing/2014/main" id="{4E8B3BEB-B10E-CB60-F0E0-EF22B27FAAFF}"/>
              </a:ext>
            </a:extLst>
          </p:cNvPr>
          <p:cNvPicPr>
            <a:picLocks noGrp="1" noChangeAspect="1"/>
          </p:cNvPicPr>
          <p:nvPr>
            <p:ph idx="1"/>
          </p:nvPr>
        </p:nvPicPr>
        <p:blipFill>
          <a:blip r:embed="rId2"/>
          <a:stretch>
            <a:fillRect/>
          </a:stretch>
        </p:blipFill>
        <p:spPr>
          <a:xfrm>
            <a:off x="628650" y="2006601"/>
            <a:ext cx="7886700" cy="3961657"/>
          </a:xfrm>
        </p:spPr>
      </p:pic>
      <p:sp>
        <p:nvSpPr>
          <p:cNvPr id="6" name="Slide Number Placeholder 5">
            <a:extLst>
              <a:ext uri="{FF2B5EF4-FFF2-40B4-BE49-F238E27FC236}">
                <a16:creationId xmlns:a16="http://schemas.microsoft.com/office/drawing/2014/main" id="{9D270C61-6D9B-F998-3F06-0A2B375702A8}"/>
              </a:ext>
            </a:extLst>
          </p:cNvPr>
          <p:cNvSpPr>
            <a:spLocks noGrp="1"/>
          </p:cNvSpPr>
          <p:nvPr>
            <p:ph type="sldNum" sz="quarter" idx="12"/>
          </p:nvPr>
        </p:nvSpPr>
        <p:spPr/>
        <p:txBody>
          <a:bodyPr/>
          <a:lstStyle/>
          <a:p>
            <a:fld id="{28844951-7827-47D4-8276-7DDE1FA7D85A}" type="slidenum">
              <a:rPr lang="en-US" smtClean="0"/>
              <a:t>10</a:t>
            </a:fld>
            <a:endParaRPr lang="en-US"/>
          </a:p>
        </p:txBody>
      </p:sp>
    </p:spTree>
    <p:extLst>
      <p:ext uri="{BB962C8B-B14F-4D97-AF65-F5344CB8AC3E}">
        <p14:creationId xmlns:p14="http://schemas.microsoft.com/office/powerpoint/2010/main" val="34185204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3DF0131-137C-8563-6C32-3D6795537449}"/>
              </a:ext>
            </a:extLst>
          </p:cNvPr>
          <p:cNvSpPr>
            <a:spLocks noGrp="1"/>
          </p:cNvSpPr>
          <p:nvPr>
            <p:ph type="sldNum" sz="quarter" idx="12"/>
          </p:nvPr>
        </p:nvSpPr>
        <p:spPr/>
        <p:txBody>
          <a:bodyPr/>
          <a:lstStyle/>
          <a:p>
            <a:fld id="{28844951-7827-47D4-8276-7DDE1FA7D85A}" type="slidenum">
              <a:rPr lang="en-US" smtClean="0"/>
              <a:t>11</a:t>
            </a:fld>
            <a:endParaRPr lang="en-US"/>
          </a:p>
        </p:txBody>
      </p:sp>
      <p:sp>
        <p:nvSpPr>
          <p:cNvPr id="9" name="Title 1">
            <a:extLst>
              <a:ext uri="{FF2B5EF4-FFF2-40B4-BE49-F238E27FC236}">
                <a16:creationId xmlns:a16="http://schemas.microsoft.com/office/drawing/2014/main" id="{756D7139-01DD-E0EC-EE36-10BB6638BC40}"/>
              </a:ext>
            </a:extLst>
          </p:cNvPr>
          <p:cNvSpPr>
            <a:spLocks noGrp="1"/>
          </p:cNvSpPr>
          <p:nvPr>
            <p:ph type="title"/>
          </p:nvPr>
        </p:nvSpPr>
        <p:spPr>
          <a:xfrm>
            <a:off x="628650" y="255181"/>
            <a:ext cx="7886700" cy="1751419"/>
          </a:xfrm>
        </p:spPr>
        <p:txBody>
          <a:bodyPr/>
          <a:lstStyle/>
          <a:p>
            <a:r>
              <a:rPr lang="en-US" dirty="0"/>
              <a:t>XBRL in Edgar’s</a:t>
            </a:r>
          </a:p>
        </p:txBody>
      </p:sp>
      <p:pic>
        <p:nvPicPr>
          <p:cNvPr id="11" name="Picture 10">
            <a:extLst>
              <a:ext uri="{FF2B5EF4-FFF2-40B4-BE49-F238E27FC236}">
                <a16:creationId xmlns:a16="http://schemas.microsoft.com/office/drawing/2014/main" id="{AFC2E04D-3909-2F1E-4CE6-86F2EA55BD04}"/>
              </a:ext>
            </a:extLst>
          </p:cNvPr>
          <p:cNvPicPr>
            <a:picLocks noChangeAspect="1"/>
          </p:cNvPicPr>
          <p:nvPr/>
        </p:nvPicPr>
        <p:blipFill>
          <a:blip r:embed="rId2"/>
          <a:stretch>
            <a:fillRect/>
          </a:stretch>
        </p:blipFill>
        <p:spPr>
          <a:xfrm>
            <a:off x="539160" y="1604500"/>
            <a:ext cx="7886700" cy="4259927"/>
          </a:xfrm>
          <a:prstGeom prst="rect">
            <a:avLst/>
          </a:prstGeom>
        </p:spPr>
      </p:pic>
    </p:spTree>
    <p:extLst>
      <p:ext uri="{BB962C8B-B14F-4D97-AF65-F5344CB8AC3E}">
        <p14:creationId xmlns:p14="http://schemas.microsoft.com/office/powerpoint/2010/main" val="37739413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A4227615-A9E9-8E3C-A3B0-2D8E00578638}"/>
              </a:ext>
            </a:extLst>
          </p:cNvPr>
          <p:cNvPicPr>
            <a:picLocks noGrp="1" noChangeAspect="1"/>
          </p:cNvPicPr>
          <p:nvPr>
            <p:ph idx="1"/>
          </p:nvPr>
        </p:nvPicPr>
        <p:blipFill>
          <a:blip r:embed="rId2"/>
          <a:stretch>
            <a:fillRect/>
          </a:stretch>
        </p:blipFill>
        <p:spPr>
          <a:xfrm>
            <a:off x="628650" y="2320983"/>
            <a:ext cx="7886700" cy="3713047"/>
          </a:xfrm>
        </p:spPr>
      </p:pic>
      <p:sp>
        <p:nvSpPr>
          <p:cNvPr id="6" name="Slide Number Placeholder 5">
            <a:extLst>
              <a:ext uri="{FF2B5EF4-FFF2-40B4-BE49-F238E27FC236}">
                <a16:creationId xmlns:a16="http://schemas.microsoft.com/office/drawing/2014/main" id="{E35DAE85-B5D0-CB5C-ECD2-9F43EF9E0909}"/>
              </a:ext>
            </a:extLst>
          </p:cNvPr>
          <p:cNvSpPr>
            <a:spLocks noGrp="1"/>
          </p:cNvSpPr>
          <p:nvPr>
            <p:ph type="sldNum" sz="quarter" idx="12"/>
          </p:nvPr>
        </p:nvSpPr>
        <p:spPr/>
        <p:txBody>
          <a:bodyPr/>
          <a:lstStyle/>
          <a:p>
            <a:fld id="{28844951-7827-47D4-8276-7DDE1FA7D85A}" type="slidenum">
              <a:rPr lang="en-US" smtClean="0"/>
              <a:t>12</a:t>
            </a:fld>
            <a:endParaRPr lang="en-US"/>
          </a:p>
        </p:txBody>
      </p:sp>
      <p:sp>
        <p:nvSpPr>
          <p:cNvPr id="9" name="Title 1">
            <a:extLst>
              <a:ext uri="{FF2B5EF4-FFF2-40B4-BE49-F238E27FC236}">
                <a16:creationId xmlns:a16="http://schemas.microsoft.com/office/drawing/2014/main" id="{AD54B1E6-6670-46F3-9EF0-EAEE698B070E}"/>
              </a:ext>
            </a:extLst>
          </p:cNvPr>
          <p:cNvSpPr>
            <a:spLocks noGrp="1"/>
          </p:cNvSpPr>
          <p:nvPr>
            <p:ph type="title"/>
          </p:nvPr>
        </p:nvSpPr>
        <p:spPr>
          <a:xfrm>
            <a:off x="628650" y="681038"/>
            <a:ext cx="7886700" cy="1325562"/>
          </a:xfrm>
        </p:spPr>
        <p:txBody>
          <a:bodyPr/>
          <a:lstStyle/>
          <a:p>
            <a:r>
              <a:rPr lang="en-US" dirty="0"/>
              <a:t>XBRL in Edgar’s</a:t>
            </a:r>
          </a:p>
        </p:txBody>
      </p:sp>
    </p:spTree>
    <p:extLst>
      <p:ext uri="{BB962C8B-B14F-4D97-AF65-F5344CB8AC3E}">
        <p14:creationId xmlns:p14="http://schemas.microsoft.com/office/powerpoint/2010/main" val="1723684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BCA3F3-63E5-CB2D-FD9E-DE04C40948CA}"/>
              </a:ext>
            </a:extLst>
          </p:cNvPr>
          <p:cNvSpPr>
            <a:spLocks noGrp="1"/>
          </p:cNvSpPr>
          <p:nvPr>
            <p:ph idx="1"/>
          </p:nvPr>
        </p:nvSpPr>
        <p:spPr/>
        <p:txBody>
          <a:bodyPr/>
          <a:lstStyle/>
          <a:p>
            <a:endParaRPr lang="en-US"/>
          </a:p>
        </p:txBody>
      </p:sp>
      <p:sp>
        <p:nvSpPr>
          <p:cNvPr id="6" name="Slide Number Placeholder 5">
            <a:extLst>
              <a:ext uri="{FF2B5EF4-FFF2-40B4-BE49-F238E27FC236}">
                <a16:creationId xmlns:a16="http://schemas.microsoft.com/office/drawing/2014/main" id="{B385360D-B3AF-AA88-7D88-8DF0D0508D05}"/>
              </a:ext>
            </a:extLst>
          </p:cNvPr>
          <p:cNvSpPr>
            <a:spLocks noGrp="1"/>
          </p:cNvSpPr>
          <p:nvPr>
            <p:ph type="sldNum" sz="quarter" idx="12"/>
          </p:nvPr>
        </p:nvSpPr>
        <p:spPr/>
        <p:txBody>
          <a:bodyPr/>
          <a:lstStyle/>
          <a:p>
            <a:fld id="{28844951-7827-47D4-8276-7DDE1FA7D85A}" type="slidenum">
              <a:rPr lang="en-US" smtClean="0"/>
              <a:t>13</a:t>
            </a:fld>
            <a:endParaRPr lang="en-US"/>
          </a:p>
        </p:txBody>
      </p:sp>
      <p:pic>
        <p:nvPicPr>
          <p:cNvPr id="8" name="Picture 7">
            <a:extLst>
              <a:ext uri="{FF2B5EF4-FFF2-40B4-BE49-F238E27FC236}">
                <a16:creationId xmlns:a16="http://schemas.microsoft.com/office/drawing/2014/main" id="{E13096D9-4706-1476-3773-1E85BE13BA23}"/>
              </a:ext>
            </a:extLst>
          </p:cNvPr>
          <p:cNvPicPr>
            <a:picLocks noChangeAspect="1"/>
          </p:cNvPicPr>
          <p:nvPr/>
        </p:nvPicPr>
        <p:blipFill>
          <a:blip r:embed="rId2"/>
          <a:stretch>
            <a:fillRect/>
          </a:stretch>
        </p:blipFill>
        <p:spPr>
          <a:xfrm>
            <a:off x="457200" y="1467291"/>
            <a:ext cx="8229600" cy="4709671"/>
          </a:xfrm>
          <a:prstGeom prst="rect">
            <a:avLst/>
          </a:prstGeom>
        </p:spPr>
      </p:pic>
      <p:sp>
        <p:nvSpPr>
          <p:cNvPr id="9" name="Title 1">
            <a:extLst>
              <a:ext uri="{FF2B5EF4-FFF2-40B4-BE49-F238E27FC236}">
                <a16:creationId xmlns:a16="http://schemas.microsoft.com/office/drawing/2014/main" id="{01C2318D-C05F-DAD6-7AB9-D648E54EA4DD}"/>
              </a:ext>
            </a:extLst>
          </p:cNvPr>
          <p:cNvSpPr>
            <a:spLocks noGrp="1"/>
          </p:cNvSpPr>
          <p:nvPr>
            <p:ph type="title"/>
          </p:nvPr>
        </p:nvSpPr>
        <p:spPr>
          <a:xfrm>
            <a:off x="628650" y="497412"/>
            <a:ext cx="7886700" cy="1325562"/>
          </a:xfrm>
        </p:spPr>
        <p:txBody>
          <a:bodyPr/>
          <a:lstStyle/>
          <a:p>
            <a:r>
              <a:rPr lang="en-US" dirty="0"/>
              <a:t>XBRL in Edgar’s</a:t>
            </a:r>
          </a:p>
        </p:txBody>
      </p:sp>
    </p:spTree>
    <p:extLst>
      <p:ext uri="{BB962C8B-B14F-4D97-AF65-F5344CB8AC3E}">
        <p14:creationId xmlns:p14="http://schemas.microsoft.com/office/powerpoint/2010/main" val="33154583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554B9-4F0E-5910-0969-E49007DCFB2D}"/>
              </a:ext>
            </a:extLst>
          </p:cNvPr>
          <p:cNvSpPr>
            <a:spLocks noGrp="1"/>
          </p:cNvSpPr>
          <p:nvPr>
            <p:ph type="title"/>
          </p:nvPr>
        </p:nvSpPr>
        <p:spPr/>
        <p:txBody>
          <a:bodyPr/>
          <a:lstStyle/>
          <a:p>
            <a:r>
              <a:rPr lang="en-US" dirty="0"/>
              <a:t>ETL – 1</a:t>
            </a:r>
            <a:r>
              <a:rPr lang="en-US" baseline="30000" dirty="0"/>
              <a:t>st</a:t>
            </a:r>
            <a:r>
              <a:rPr lang="en-US" dirty="0"/>
              <a:t> step in data analytics</a:t>
            </a:r>
          </a:p>
        </p:txBody>
      </p:sp>
      <p:sp>
        <p:nvSpPr>
          <p:cNvPr id="3" name="Content Placeholder 2">
            <a:extLst>
              <a:ext uri="{FF2B5EF4-FFF2-40B4-BE49-F238E27FC236}">
                <a16:creationId xmlns:a16="http://schemas.microsoft.com/office/drawing/2014/main" id="{69FE203F-C048-AD89-7F6C-2A070BC0BDD1}"/>
              </a:ext>
            </a:extLst>
          </p:cNvPr>
          <p:cNvSpPr>
            <a:spLocks noGrp="1"/>
          </p:cNvSpPr>
          <p:nvPr>
            <p:ph idx="1"/>
          </p:nvPr>
        </p:nvSpPr>
        <p:spPr/>
        <p:txBody>
          <a:bodyPr>
            <a:normAutofit/>
          </a:bodyPr>
          <a:lstStyle/>
          <a:p>
            <a:r>
              <a:rPr lang="en-US" sz="2400" b="1" dirty="0">
                <a:latin typeface="Times New Roman" panose="02020603050405020304" pitchFamily="18" charset="0"/>
                <a:ea typeface="Calibri" panose="020F0502020204030204" pitchFamily="34" charset="0"/>
                <a:cs typeface="Times New Roman" panose="02020603050405020304" pitchFamily="18" charset="0"/>
              </a:rPr>
              <a:t>Extract </a:t>
            </a:r>
            <a:r>
              <a:rPr lang="en-US" sz="2400" dirty="0">
                <a:latin typeface="Times New Roman" panose="02020603050405020304" pitchFamily="18" charset="0"/>
                <a:ea typeface="Calibri" panose="020F0502020204030204" pitchFamily="34" charset="0"/>
                <a:cs typeface="Times New Roman" panose="02020603050405020304" pitchFamily="18" charset="0"/>
              </a:rPr>
              <a:t>– find the data</a:t>
            </a:r>
          </a:p>
          <a:p>
            <a:r>
              <a:rPr lang="en-US" sz="2400" b="1" dirty="0">
                <a:latin typeface="Times New Roman" panose="02020603050405020304" pitchFamily="18" charset="0"/>
                <a:ea typeface="Calibri" panose="020F0502020204030204" pitchFamily="34" charset="0"/>
                <a:cs typeface="Times New Roman" panose="02020603050405020304" pitchFamily="18" charset="0"/>
              </a:rPr>
              <a:t>Transform</a:t>
            </a:r>
            <a:r>
              <a:rPr lang="en-US" sz="2400" dirty="0">
                <a:latin typeface="Times New Roman" panose="02020603050405020304" pitchFamily="18" charset="0"/>
                <a:ea typeface="Calibri" panose="020F0502020204030204" pitchFamily="34" charset="0"/>
                <a:cs typeface="Times New Roman" panose="02020603050405020304" pitchFamily="18" charset="0"/>
              </a:rPr>
              <a:t> – get the </a:t>
            </a:r>
            <a:r>
              <a:rPr lang="en-US" dirty="0">
                <a:latin typeface="Times New Roman" panose="02020603050405020304" pitchFamily="18" charset="0"/>
                <a:ea typeface="Calibri" panose="020F0502020204030204" pitchFamily="34" charset="0"/>
                <a:cs typeface="Times New Roman" panose="02020603050405020304" pitchFamily="18" charset="0"/>
              </a:rPr>
              <a:t>data ready for analysis – clean it and bring in multiple sources of data</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r>
              <a:rPr lang="en-US" b="1" dirty="0">
                <a:latin typeface="Times New Roman" panose="02020603050405020304" pitchFamily="18" charset="0"/>
                <a:ea typeface="Calibri" panose="020F0502020204030204" pitchFamily="34" charset="0"/>
                <a:cs typeface="Times New Roman" panose="02020603050405020304" pitchFamily="18" charset="0"/>
              </a:rPr>
              <a:t>Load </a:t>
            </a:r>
            <a:r>
              <a:rPr lang="en-US" dirty="0">
                <a:latin typeface="Times New Roman" panose="02020603050405020304" pitchFamily="18" charset="0"/>
                <a:ea typeface="Calibri" panose="020F0502020204030204" pitchFamily="34" charset="0"/>
                <a:cs typeface="Times New Roman" panose="02020603050405020304" pitchFamily="18" charset="0"/>
              </a:rPr>
              <a:t>– load data in software – Tableau or Power BI</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endParaRPr lang="en-US" sz="800" dirty="0">
              <a:latin typeface="Times New Roman" panose="02020603050405020304" pitchFamily="18"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Students learn why this is a </a:t>
            </a:r>
            <a:r>
              <a:rPr lang="en-US" b="1" dirty="0">
                <a:latin typeface="Times New Roman" panose="02020603050405020304" pitchFamily="18" charset="0"/>
                <a:cs typeface="Times New Roman" panose="02020603050405020304" pitchFamily="18" charset="0"/>
              </a:rPr>
              <a:t>crucial step </a:t>
            </a:r>
            <a:r>
              <a:rPr lang="en-US" dirty="0">
                <a:latin typeface="Times New Roman" panose="02020603050405020304" pitchFamily="18" charset="0"/>
                <a:cs typeface="Times New Roman" panose="02020603050405020304" pitchFamily="18" charset="0"/>
              </a:rPr>
              <a:t>in data analytics. They enjoy mastery of this skill.</a:t>
            </a:r>
          </a:p>
        </p:txBody>
      </p:sp>
      <p:sp>
        <p:nvSpPr>
          <p:cNvPr id="4" name="Date Placeholder 3">
            <a:extLst>
              <a:ext uri="{FF2B5EF4-FFF2-40B4-BE49-F238E27FC236}">
                <a16:creationId xmlns:a16="http://schemas.microsoft.com/office/drawing/2014/main" id="{87E6F188-8492-8D46-2279-1AD2974B8413}"/>
              </a:ext>
            </a:extLst>
          </p:cNvPr>
          <p:cNvSpPr>
            <a:spLocks noGrp="1"/>
          </p:cNvSpPr>
          <p:nvPr>
            <p:ph type="dt" sz="half" idx="10"/>
          </p:nvPr>
        </p:nvSpPr>
        <p:spPr/>
        <p:txBody>
          <a:bodyPr/>
          <a:lstStyle/>
          <a:p>
            <a:r>
              <a:rPr lang="en-US"/>
              <a:t>3/1/20XX</a:t>
            </a:r>
          </a:p>
        </p:txBody>
      </p:sp>
      <p:sp>
        <p:nvSpPr>
          <p:cNvPr id="5" name="Footer Placeholder 4">
            <a:extLst>
              <a:ext uri="{FF2B5EF4-FFF2-40B4-BE49-F238E27FC236}">
                <a16:creationId xmlns:a16="http://schemas.microsoft.com/office/drawing/2014/main" id="{E3D7EAB2-25C0-56D1-FF92-F661D7EB3CFF}"/>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D71B04DE-2999-D88E-3DF7-EA72AA6A4117}"/>
              </a:ext>
            </a:extLst>
          </p:cNvPr>
          <p:cNvSpPr>
            <a:spLocks noGrp="1"/>
          </p:cNvSpPr>
          <p:nvPr>
            <p:ph type="sldNum" sz="quarter" idx="12"/>
          </p:nvPr>
        </p:nvSpPr>
        <p:spPr/>
        <p:txBody>
          <a:bodyPr/>
          <a:lstStyle/>
          <a:p>
            <a:fld id="{28844951-7827-47D4-8276-7DDE1FA7D85A}" type="slidenum">
              <a:rPr lang="en-US" smtClean="0"/>
              <a:t>14</a:t>
            </a:fld>
            <a:endParaRPr lang="en-US"/>
          </a:p>
        </p:txBody>
      </p:sp>
    </p:spTree>
    <p:extLst>
      <p:ext uri="{BB962C8B-B14F-4D97-AF65-F5344CB8AC3E}">
        <p14:creationId xmlns:p14="http://schemas.microsoft.com/office/powerpoint/2010/main" val="24719836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554B9-4F0E-5910-0969-E49007DCFB2D}"/>
              </a:ext>
            </a:extLst>
          </p:cNvPr>
          <p:cNvSpPr>
            <a:spLocks noGrp="1"/>
          </p:cNvSpPr>
          <p:nvPr>
            <p:ph type="title"/>
          </p:nvPr>
        </p:nvSpPr>
        <p:spPr/>
        <p:txBody>
          <a:bodyPr/>
          <a:lstStyle/>
          <a:p>
            <a:r>
              <a:rPr lang="en-US" dirty="0"/>
              <a:t>Excel fundamentals</a:t>
            </a:r>
            <a:br>
              <a:rPr lang="en-US" dirty="0"/>
            </a:br>
            <a:endParaRPr lang="en-US" dirty="0"/>
          </a:p>
        </p:txBody>
      </p:sp>
      <p:sp>
        <p:nvSpPr>
          <p:cNvPr id="3" name="Content Placeholder 2">
            <a:extLst>
              <a:ext uri="{FF2B5EF4-FFF2-40B4-BE49-F238E27FC236}">
                <a16:creationId xmlns:a16="http://schemas.microsoft.com/office/drawing/2014/main" id="{69FE203F-C048-AD89-7F6C-2A070BC0BDD1}"/>
              </a:ext>
            </a:extLst>
          </p:cNvPr>
          <p:cNvSpPr>
            <a:spLocks noGrp="1"/>
          </p:cNvSpPr>
          <p:nvPr>
            <p:ph idx="1"/>
          </p:nvPr>
        </p:nvSpPr>
        <p:spPr>
          <a:xfrm>
            <a:off x="628650" y="1732089"/>
            <a:ext cx="7886700" cy="3998306"/>
          </a:xfrm>
        </p:spPr>
        <p:txBody>
          <a:bodyPr>
            <a:normAutofit/>
          </a:bodyPr>
          <a:lstStyle/>
          <a:p>
            <a:r>
              <a:rPr lang="en-US" dirty="0">
                <a:latin typeface="Times New Roman" panose="02020603050405020304" pitchFamily="18" charset="0"/>
                <a:ea typeface="Calibri" panose="020F0502020204030204" pitchFamily="34" charset="0"/>
                <a:cs typeface="Times New Roman" panose="02020603050405020304" pitchFamily="18" charset="0"/>
              </a:rPr>
              <a:t>Basics </a:t>
            </a:r>
            <a:r>
              <a:rPr lang="en-US" b="1" dirty="0">
                <a:latin typeface="Times New Roman" panose="02020603050405020304" pitchFamily="18" charset="0"/>
                <a:ea typeface="Calibri" panose="020F0502020204030204" pitchFamily="34" charset="0"/>
                <a:cs typeface="Times New Roman" panose="02020603050405020304" pitchFamily="18" charset="0"/>
              </a:rPr>
              <a:t>– column, row, data type, data dictionary</a:t>
            </a:r>
            <a:endParaRPr lang="en-US" sz="2400" b="1" dirty="0">
              <a:latin typeface="Times New Roman" panose="02020603050405020304" pitchFamily="18" charset="0"/>
              <a:ea typeface="Calibri" panose="020F0502020204030204" pitchFamily="34" charset="0"/>
              <a:cs typeface="Times New Roman" panose="02020603050405020304" pitchFamily="18" charset="0"/>
            </a:endParaRPr>
          </a:p>
          <a:p>
            <a:r>
              <a:rPr lang="en-US" sz="2400" b="1" dirty="0">
                <a:latin typeface="Times New Roman" panose="02020603050405020304" pitchFamily="18" charset="0"/>
                <a:ea typeface="Calibri" panose="020F0502020204030204" pitchFamily="34" charset="0"/>
                <a:cs typeface="Times New Roman" panose="02020603050405020304" pitchFamily="18" charset="0"/>
              </a:rPr>
              <a:t>Sort </a:t>
            </a:r>
            <a:r>
              <a:rPr lang="en-US" sz="2400" dirty="0">
                <a:latin typeface="Times New Roman" panose="02020603050405020304" pitchFamily="18" charset="0"/>
                <a:ea typeface="Calibri" panose="020F0502020204030204" pitchFamily="34" charset="0"/>
                <a:cs typeface="Times New Roman" panose="02020603050405020304" pitchFamily="18" charset="0"/>
              </a:rPr>
              <a:t>data</a:t>
            </a:r>
          </a:p>
          <a:p>
            <a:r>
              <a:rPr lang="en-US" sz="2400" b="1" dirty="0">
                <a:latin typeface="Times New Roman" panose="02020603050405020304" pitchFamily="18" charset="0"/>
                <a:ea typeface="Calibri" panose="020F0502020204030204" pitchFamily="34" charset="0"/>
                <a:cs typeface="Times New Roman" panose="02020603050405020304" pitchFamily="18" charset="0"/>
              </a:rPr>
              <a:t>VLOOKUP </a:t>
            </a:r>
            <a:r>
              <a:rPr lang="en-US" sz="2400" dirty="0">
                <a:latin typeface="Times New Roman" panose="02020603050405020304" pitchFamily="18" charset="0"/>
                <a:ea typeface="Calibri" panose="020F0502020204030204" pitchFamily="34" charset="0"/>
                <a:cs typeface="Times New Roman" panose="02020603050405020304" pitchFamily="18" charset="0"/>
              </a:rPr>
              <a:t>functions</a:t>
            </a:r>
          </a:p>
          <a:p>
            <a:r>
              <a:rPr lang="en-US" b="1" dirty="0">
                <a:latin typeface="Times New Roman" panose="02020603050405020304" pitchFamily="18" charset="0"/>
                <a:ea typeface="Calibri" panose="020F0502020204030204" pitchFamily="34" charset="0"/>
                <a:cs typeface="Times New Roman" panose="02020603050405020304" pitchFamily="18" charset="0"/>
              </a:rPr>
              <a:t>Pivot tables – </a:t>
            </a:r>
            <a:r>
              <a:rPr lang="en-US" dirty="0">
                <a:latin typeface="Times New Roman" panose="02020603050405020304" pitchFamily="18" charset="0"/>
                <a:ea typeface="Calibri" panose="020F0502020204030204" pitchFamily="34" charset="0"/>
                <a:cs typeface="Times New Roman" panose="02020603050405020304" pitchFamily="18" charset="0"/>
              </a:rPr>
              <a:t>create and apply filters</a:t>
            </a:r>
          </a:p>
          <a:p>
            <a:r>
              <a:rPr lang="en-US" dirty="0">
                <a:latin typeface="Times New Roman" panose="02020603050405020304" pitchFamily="18" charset="0"/>
                <a:cs typeface="Times New Roman" panose="02020603050405020304" pitchFamily="18" charset="0"/>
              </a:rPr>
              <a:t>Create </a:t>
            </a:r>
            <a:r>
              <a:rPr lang="en-US" b="1" dirty="0">
                <a:latin typeface="Times New Roman" panose="02020603050405020304" pitchFamily="18" charset="0"/>
                <a:cs typeface="Times New Roman" panose="02020603050405020304" pitchFamily="18" charset="0"/>
              </a:rPr>
              <a:t>calculations columns </a:t>
            </a:r>
            <a:r>
              <a:rPr lang="en-US" dirty="0">
                <a:latin typeface="Times New Roman" panose="02020603050405020304" pitchFamily="18" charset="0"/>
                <a:cs typeface="Times New Roman" panose="02020603050405020304" pitchFamily="18" charset="0"/>
              </a:rPr>
              <a:t>in</a:t>
            </a:r>
            <a:r>
              <a:rPr lang="en-US" b="1" dirty="0">
                <a:latin typeface="Times New Roman" panose="02020603050405020304" pitchFamily="18" charset="0"/>
                <a:cs typeface="Times New Roman" panose="02020603050405020304" pitchFamily="18" charset="0"/>
              </a:rPr>
              <a:t> pivot tables – average, sum, etc.</a:t>
            </a:r>
          </a:p>
          <a:p>
            <a:r>
              <a:rPr lang="en-US" b="1" dirty="0">
                <a:latin typeface="Times New Roman" panose="02020603050405020304" pitchFamily="18" charset="0"/>
                <a:cs typeface="Times New Roman" panose="02020603050405020304" pitchFamily="18" charset="0"/>
              </a:rPr>
              <a:t>Slice and Dice – </a:t>
            </a:r>
            <a:r>
              <a:rPr lang="en-US" dirty="0">
                <a:latin typeface="Times New Roman" panose="02020603050405020304" pitchFamily="18" charset="0"/>
                <a:cs typeface="Times New Roman" panose="02020603050405020304" pitchFamily="18" charset="0"/>
              </a:rPr>
              <a:t>sort the pivot table</a:t>
            </a:r>
          </a:p>
          <a:p>
            <a:r>
              <a:rPr lang="en-US" dirty="0">
                <a:latin typeface="Times New Roman" panose="02020603050405020304" pitchFamily="18" charset="0"/>
                <a:cs typeface="Times New Roman" panose="02020603050405020304" pitchFamily="18" charset="0"/>
              </a:rPr>
              <a:t>Create a </a:t>
            </a:r>
            <a:r>
              <a:rPr lang="en-US" b="1" dirty="0">
                <a:latin typeface="Times New Roman" panose="02020603050405020304" pitchFamily="18" charset="0"/>
                <a:cs typeface="Times New Roman" panose="02020603050405020304" pitchFamily="18" charset="0"/>
              </a:rPr>
              <a:t>pivot chart</a:t>
            </a:r>
          </a:p>
          <a:p>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endParaRPr lang="en-US" sz="800" dirty="0">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Date Placeholder 3">
            <a:extLst>
              <a:ext uri="{FF2B5EF4-FFF2-40B4-BE49-F238E27FC236}">
                <a16:creationId xmlns:a16="http://schemas.microsoft.com/office/drawing/2014/main" id="{87E6F188-8492-8D46-2279-1AD2974B8413}"/>
              </a:ext>
            </a:extLst>
          </p:cNvPr>
          <p:cNvSpPr>
            <a:spLocks noGrp="1"/>
          </p:cNvSpPr>
          <p:nvPr>
            <p:ph type="dt" sz="half" idx="10"/>
          </p:nvPr>
        </p:nvSpPr>
        <p:spPr/>
        <p:txBody>
          <a:bodyPr/>
          <a:lstStyle/>
          <a:p>
            <a:r>
              <a:rPr lang="en-US"/>
              <a:t>3/1/20XX</a:t>
            </a:r>
          </a:p>
        </p:txBody>
      </p:sp>
      <p:sp>
        <p:nvSpPr>
          <p:cNvPr id="5" name="Footer Placeholder 4">
            <a:extLst>
              <a:ext uri="{FF2B5EF4-FFF2-40B4-BE49-F238E27FC236}">
                <a16:creationId xmlns:a16="http://schemas.microsoft.com/office/drawing/2014/main" id="{E3D7EAB2-25C0-56D1-FF92-F661D7EB3CFF}"/>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D71B04DE-2999-D88E-3DF7-EA72AA6A4117}"/>
              </a:ext>
            </a:extLst>
          </p:cNvPr>
          <p:cNvSpPr>
            <a:spLocks noGrp="1"/>
          </p:cNvSpPr>
          <p:nvPr>
            <p:ph type="sldNum" sz="quarter" idx="12"/>
          </p:nvPr>
        </p:nvSpPr>
        <p:spPr/>
        <p:txBody>
          <a:bodyPr/>
          <a:lstStyle/>
          <a:p>
            <a:fld id="{28844951-7827-47D4-8276-7DDE1FA7D85A}" type="slidenum">
              <a:rPr lang="en-US" smtClean="0"/>
              <a:t>15</a:t>
            </a:fld>
            <a:endParaRPr lang="en-US"/>
          </a:p>
        </p:txBody>
      </p:sp>
    </p:spTree>
    <p:extLst>
      <p:ext uri="{BB962C8B-B14F-4D97-AF65-F5344CB8AC3E}">
        <p14:creationId xmlns:p14="http://schemas.microsoft.com/office/powerpoint/2010/main" val="5588380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554B9-4F0E-5910-0969-E49007DCFB2D}"/>
              </a:ext>
            </a:extLst>
          </p:cNvPr>
          <p:cNvSpPr>
            <a:spLocks noGrp="1"/>
          </p:cNvSpPr>
          <p:nvPr>
            <p:ph type="title"/>
          </p:nvPr>
        </p:nvSpPr>
        <p:spPr>
          <a:xfrm>
            <a:off x="628649" y="681038"/>
            <a:ext cx="8685471" cy="1325563"/>
          </a:xfrm>
        </p:spPr>
        <p:txBody>
          <a:bodyPr>
            <a:normAutofit fontScale="90000"/>
          </a:bodyPr>
          <a:lstStyle/>
          <a:p>
            <a:br>
              <a:rPr lang="en-US" dirty="0"/>
            </a:br>
            <a:r>
              <a:rPr lang="en-US" dirty="0"/>
              <a:t>Combining Data In Excel</a:t>
            </a:r>
            <a:br>
              <a:rPr lang="en-US" dirty="0"/>
            </a:br>
            <a:br>
              <a:rPr lang="en-US" dirty="0"/>
            </a:br>
            <a:endParaRPr lang="en-US" dirty="0"/>
          </a:p>
        </p:txBody>
      </p:sp>
      <p:sp>
        <p:nvSpPr>
          <p:cNvPr id="4" name="Date Placeholder 3">
            <a:extLst>
              <a:ext uri="{FF2B5EF4-FFF2-40B4-BE49-F238E27FC236}">
                <a16:creationId xmlns:a16="http://schemas.microsoft.com/office/drawing/2014/main" id="{87E6F188-8492-8D46-2279-1AD2974B8413}"/>
              </a:ext>
            </a:extLst>
          </p:cNvPr>
          <p:cNvSpPr>
            <a:spLocks noGrp="1"/>
          </p:cNvSpPr>
          <p:nvPr>
            <p:ph type="dt" sz="half" idx="10"/>
          </p:nvPr>
        </p:nvSpPr>
        <p:spPr/>
        <p:txBody>
          <a:bodyPr/>
          <a:lstStyle/>
          <a:p>
            <a:r>
              <a:rPr lang="en-US"/>
              <a:t>3/1/20XX</a:t>
            </a:r>
          </a:p>
        </p:txBody>
      </p:sp>
      <p:sp>
        <p:nvSpPr>
          <p:cNvPr id="5" name="Footer Placeholder 4">
            <a:extLst>
              <a:ext uri="{FF2B5EF4-FFF2-40B4-BE49-F238E27FC236}">
                <a16:creationId xmlns:a16="http://schemas.microsoft.com/office/drawing/2014/main" id="{E3D7EAB2-25C0-56D1-FF92-F661D7EB3CFF}"/>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D71B04DE-2999-D88E-3DF7-EA72AA6A4117}"/>
              </a:ext>
            </a:extLst>
          </p:cNvPr>
          <p:cNvSpPr>
            <a:spLocks noGrp="1"/>
          </p:cNvSpPr>
          <p:nvPr>
            <p:ph type="sldNum" sz="quarter" idx="12"/>
          </p:nvPr>
        </p:nvSpPr>
        <p:spPr/>
        <p:txBody>
          <a:bodyPr/>
          <a:lstStyle/>
          <a:p>
            <a:fld id="{28844951-7827-47D4-8276-7DDE1FA7D85A}" type="slidenum">
              <a:rPr lang="en-US" smtClean="0"/>
              <a:t>16</a:t>
            </a:fld>
            <a:endParaRPr lang="en-US"/>
          </a:p>
        </p:txBody>
      </p:sp>
      <p:sp>
        <p:nvSpPr>
          <p:cNvPr id="7" name="Content Placeholder 2">
            <a:extLst>
              <a:ext uri="{FF2B5EF4-FFF2-40B4-BE49-F238E27FC236}">
                <a16:creationId xmlns:a16="http://schemas.microsoft.com/office/drawing/2014/main" id="{12241E1F-74D3-0CD5-9E8C-31DF69B7DEF4}"/>
              </a:ext>
            </a:extLst>
          </p:cNvPr>
          <p:cNvSpPr>
            <a:spLocks noGrp="1"/>
          </p:cNvSpPr>
          <p:nvPr>
            <p:ph idx="1"/>
          </p:nvPr>
        </p:nvSpPr>
        <p:spPr>
          <a:xfrm>
            <a:off x="628650" y="1529463"/>
            <a:ext cx="7886700" cy="3998913"/>
          </a:xfrm>
        </p:spPr>
        <p:txBody>
          <a:bodyPr>
            <a:normAutofit lnSpcReduction="10000"/>
          </a:bodyPr>
          <a:lstStyle/>
          <a:p>
            <a:endParaRPr lang="en-US" b="1" dirty="0">
              <a:latin typeface="Times New Roman" panose="02020603050405020304" pitchFamily="18" charset="0"/>
              <a:ea typeface="Calibri" panose="020F0502020204030204" pitchFamily="34" charset="0"/>
              <a:cs typeface="Times New Roman" panose="02020603050405020304" pitchFamily="18" charset="0"/>
            </a:endParaRPr>
          </a:p>
          <a:p>
            <a:r>
              <a:rPr lang="en-US" b="1" dirty="0">
                <a:latin typeface="Times New Roman" panose="02020603050405020304" pitchFamily="18" charset="0"/>
                <a:ea typeface="Calibri" panose="020F0502020204030204" pitchFamily="34" charset="0"/>
                <a:cs typeface="Times New Roman" panose="02020603050405020304" pitchFamily="18" charset="0"/>
              </a:rPr>
              <a:t>Join – </a:t>
            </a:r>
            <a:r>
              <a:rPr lang="en-US" dirty="0">
                <a:latin typeface="Times New Roman" panose="02020603050405020304" pitchFamily="18" charset="0"/>
                <a:ea typeface="Calibri" panose="020F0502020204030204" pitchFamily="34" charset="0"/>
                <a:cs typeface="Times New Roman" panose="02020603050405020304" pitchFamily="18" charset="0"/>
              </a:rPr>
              <a:t>matching 2 datasets by the values in one or more columns. (</a:t>
            </a:r>
            <a:r>
              <a:rPr lang="en-US" b="1" i="1" dirty="0">
                <a:latin typeface="Times New Roman" panose="02020603050405020304" pitchFamily="18" charset="0"/>
                <a:ea typeface="Calibri" panose="020F0502020204030204" pitchFamily="34" charset="0"/>
                <a:cs typeface="Times New Roman" panose="02020603050405020304" pitchFamily="18" charset="0"/>
              </a:rPr>
              <a:t>add more columns</a:t>
            </a:r>
            <a:r>
              <a:rPr lang="en-US" dirty="0">
                <a:latin typeface="Times New Roman" panose="02020603050405020304" pitchFamily="18" charset="0"/>
                <a:ea typeface="Calibri" panose="020F0502020204030204" pitchFamily="34" charset="0"/>
                <a:cs typeface="Times New Roman" panose="02020603050405020304" pitchFamily="18" charset="0"/>
              </a:rPr>
              <a:t>)</a:t>
            </a:r>
          </a:p>
          <a:p>
            <a:endParaRPr lang="en-US" dirty="0">
              <a:latin typeface="Times New Roman" panose="02020603050405020304" pitchFamily="18" charset="0"/>
              <a:ea typeface="Calibri" panose="020F0502020204030204" pitchFamily="34" charset="0"/>
              <a:cs typeface="Times New Roman" panose="02020603050405020304" pitchFamily="18" charset="0"/>
            </a:endParaRPr>
          </a:p>
          <a:p>
            <a:r>
              <a:rPr lang="en-US" b="1" dirty="0">
                <a:latin typeface="Times New Roman" panose="02020603050405020304" pitchFamily="18" charset="0"/>
                <a:ea typeface="Calibri" panose="020F0502020204030204" pitchFamily="34" charset="0"/>
                <a:cs typeface="Times New Roman" panose="02020603050405020304" pitchFamily="18" charset="0"/>
              </a:rPr>
              <a:t>Stack </a:t>
            </a:r>
            <a:r>
              <a:rPr lang="en-US" dirty="0">
                <a:latin typeface="Times New Roman" panose="02020603050405020304" pitchFamily="18" charset="0"/>
                <a:ea typeface="Calibri" panose="020F0502020204030204" pitchFamily="34" charset="0"/>
                <a:cs typeface="Times New Roman" panose="02020603050405020304" pitchFamily="18" charset="0"/>
              </a:rPr>
              <a:t>or</a:t>
            </a:r>
            <a:r>
              <a:rPr lang="en-US" b="1" dirty="0">
                <a:latin typeface="Times New Roman" panose="02020603050405020304" pitchFamily="18" charset="0"/>
                <a:ea typeface="Calibri" panose="020F0502020204030204" pitchFamily="34" charset="0"/>
                <a:cs typeface="Times New Roman" panose="02020603050405020304" pitchFamily="18" charset="0"/>
              </a:rPr>
              <a:t> union – </a:t>
            </a:r>
            <a:r>
              <a:rPr lang="en-US" dirty="0">
                <a:latin typeface="Times New Roman" panose="02020603050405020304" pitchFamily="18" charset="0"/>
                <a:ea typeface="Calibri" panose="020F0502020204030204" pitchFamily="34" charset="0"/>
                <a:cs typeface="Times New Roman" panose="02020603050405020304" pitchFamily="18" charset="0"/>
              </a:rPr>
              <a:t>Essentially </a:t>
            </a:r>
            <a:r>
              <a:rPr lang="en-US" b="1" i="1" dirty="0">
                <a:latin typeface="Times New Roman" panose="02020603050405020304" pitchFamily="18" charset="0"/>
                <a:ea typeface="Calibri" panose="020F0502020204030204" pitchFamily="34" charset="0"/>
                <a:cs typeface="Times New Roman" panose="02020603050405020304" pitchFamily="18" charset="0"/>
              </a:rPr>
              <a:t>adding more rows. </a:t>
            </a:r>
            <a:r>
              <a:rPr lang="en-US" dirty="0">
                <a:latin typeface="Times New Roman" panose="02020603050405020304" pitchFamily="18" charset="0"/>
                <a:ea typeface="Calibri" panose="020F0502020204030204" pitchFamily="34" charset="0"/>
                <a:cs typeface="Times New Roman" panose="02020603050405020304" pitchFamily="18" charset="0"/>
              </a:rPr>
              <a:t>Columns have to be the same </a:t>
            </a:r>
            <a:r>
              <a:rPr lang="en-US" b="1" dirty="0">
                <a:latin typeface="Times New Roman" panose="02020603050405020304" pitchFamily="18" charset="0"/>
                <a:ea typeface="Calibri" panose="020F0502020204030204" pitchFamily="34" charset="0"/>
                <a:cs typeface="Times New Roman" panose="02020603050405020304" pitchFamily="18" charset="0"/>
              </a:rPr>
              <a:t>name</a:t>
            </a:r>
            <a:r>
              <a:rPr lang="en-US" dirty="0">
                <a:latin typeface="Times New Roman" panose="02020603050405020304" pitchFamily="18" charset="0"/>
                <a:ea typeface="Calibri" panose="020F0502020204030204" pitchFamily="34" charset="0"/>
                <a:cs typeface="Times New Roman" panose="02020603050405020304" pitchFamily="18" charset="0"/>
              </a:rPr>
              <a:t> and </a:t>
            </a:r>
            <a:r>
              <a:rPr lang="en-US" b="1" dirty="0">
                <a:latin typeface="Times New Roman" panose="02020603050405020304" pitchFamily="18" charset="0"/>
                <a:ea typeface="Calibri" panose="020F0502020204030204" pitchFamily="34" charset="0"/>
                <a:cs typeface="Times New Roman" panose="02020603050405020304" pitchFamily="18" charset="0"/>
              </a:rPr>
              <a:t>type</a:t>
            </a:r>
          </a:p>
          <a:p>
            <a:endParaRPr lang="en-US" b="1" dirty="0">
              <a:latin typeface="Times New Roman" panose="02020603050405020304" pitchFamily="18"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Calibri" panose="020F0502020204030204" pitchFamily="34" charset="0"/>
                <a:cs typeface="Times New Roman" panose="02020603050405020304" pitchFamily="18" charset="0"/>
              </a:rPr>
              <a:t>Can</a:t>
            </a:r>
            <a:r>
              <a:rPr lang="en-US" b="1" dirty="0">
                <a:latin typeface="Times New Roman" panose="02020603050405020304" pitchFamily="18" charset="0"/>
                <a:ea typeface="Calibri" panose="020F0502020204030204" pitchFamily="34" charset="0"/>
                <a:cs typeface="Times New Roman" panose="02020603050405020304" pitchFamily="18" charset="0"/>
              </a:rPr>
              <a:t> pull data from different files (10K) </a:t>
            </a:r>
            <a:r>
              <a:rPr lang="en-US" dirty="0">
                <a:latin typeface="Times New Roman" panose="02020603050405020304" pitchFamily="18" charset="0"/>
                <a:ea typeface="Calibri" panose="020F0502020204030204" pitchFamily="34" charset="0"/>
                <a:cs typeface="Times New Roman" panose="02020603050405020304" pitchFamily="18" charset="0"/>
              </a:rPr>
              <a:t>and then </a:t>
            </a:r>
            <a:r>
              <a:rPr lang="en-US" b="1" dirty="0">
                <a:latin typeface="Times New Roman" panose="02020603050405020304" pitchFamily="18" charset="0"/>
                <a:ea typeface="Calibri" panose="020F0502020204030204" pitchFamily="34" charset="0"/>
                <a:cs typeface="Times New Roman" panose="02020603050405020304" pitchFamily="18" charset="0"/>
              </a:rPr>
              <a:t>Join them. Left Join (</a:t>
            </a:r>
            <a:r>
              <a:rPr lang="en-US" dirty="0">
                <a:latin typeface="Times New Roman" panose="02020603050405020304" pitchFamily="18" charset="0"/>
                <a:ea typeface="Calibri" panose="020F0502020204030204" pitchFamily="34" charset="0"/>
                <a:cs typeface="Times New Roman" panose="02020603050405020304" pitchFamily="18" charset="0"/>
              </a:rPr>
              <a:t>easy in </a:t>
            </a:r>
            <a:r>
              <a:rPr lang="en-US" b="1" dirty="0">
                <a:latin typeface="Times New Roman" panose="02020603050405020304" pitchFamily="18" charset="0"/>
                <a:ea typeface="Calibri" panose="020F0502020204030204" pitchFamily="34" charset="0"/>
                <a:cs typeface="Times New Roman" panose="02020603050405020304" pitchFamily="18" charset="0"/>
              </a:rPr>
              <a:t>Excel </a:t>
            </a:r>
            <a:r>
              <a:rPr lang="en-US" dirty="0">
                <a:latin typeface="Times New Roman" panose="02020603050405020304" pitchFamily="18" charset="0"/>
                <a:ea typeface="Calibri" panose="020F0502020204030204" pitchFamily="34" charset="0"/>
                <a:cs typeface="Times New Roman" panose="02020603050405020304" pitchFamily="18" charset="0"/>
              </a:rPr>
              <a:t>using</a:t>
            </a:r>
            <a:r>
              <a:rPr lang="en-US" b="1" dirty="0">
                <a:latin typeface="Times New Roman" panose="02020603050405020304" pitchFamily="18" charset="0"/>
                <a:ea typeface="Calibri" panose="020F0502020204030204" pitchFamily="34" charset="0"/>
                <a:cs typeface="Times New Roman" panose="02020603050405020304" pitchFamily="18" charset="0"/>
              </a:rPr>
              <a:t> VLOOKUP’s)</a:t>
            </a:r>
          </a:p>
          <a:p>
            <a:endParaRPr lang="en-US" b="1" dirty="0">
              <a:latin typeface="Times New Roman" panose="02020603050405020304" pitchFamily="18" charset="0"/>
              <a:ea typeface="Calibri" panose="020F0502020204030204" pitchFamily="34" charset="0"/>
              <a:cs typeface="Times New Roman" panose="02020603050405020304" pitchFamily="18" charset="0"/>
            </a:endParaRPr>
          </a:p>
          <a:p>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81275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554B9-4F0E-5910-0969-E49007DCFB2D}"/>
              </a:ext>
            </a:extLst>
          </p:cNvPr>
          <p:cNvSpPr>
            <a:spLocks noGrp="1"/>
          </p:cNvSpPr>
          <p:nvPr>
            <p:ph type="title"/>
          </p:nvPr>
        </p:nvSpPr>
        <p:spPr>
          <a:xfrm>
            <a:off x="628649" y="681038"/>
            <a:ext cx="8685471" cy="1325563"/>
          </a:xfrm>
        </p:spPr>
        <p:txBody>
          <a:bodyPr>
            <a:normAutofit fontScale="90000"/>
          </a:bodyPr>
          <a:lstStyle/>
          <a:p>
            <a:br>
              <a:rPr lang="en-US" dirty="0"/>
            </a:br>
            <a:r>
              <a:rPr lang="en-US" dirty="0"/>
              <a:t>Combining Data In Excel (continued)</a:t>
            </a:r>
            <a:br>
              <a:rPr lang="en-US" dirty="0"/>
            </a:br>
            <a:endParaRPr lang="en-US" dirty="0"/>
          </a:p>
        </p:txBody>
      </p:sp>
      <p:sp>
        <p:nvSpPr>
          <p:cNvPr id="4" name="Date Placeholder 3">
            <a:extLst>
              <a:ext uri="{FF2B5EF4-FFF2-40B4-BE49-F238E27FC236}">
                <a16:creationId xmlns:a16="http://schemas.microsoft.com/office/drawing/2014/main" id="{87E6F188-8492-8D46-2279-1AD2974B8413}"/>
              </a:ext>
            </a:extLst>
          </p:cNvPr>
          <p:cNvSpPr>
            <a:spLocks noGrp="1"/>
          </p:cNvSpPr>
          <p:nvPr>
            <p:ph type="dt" sz="half" idx="10"/>
          </p:nvPr>
        </p:nvSpPr>
        <p:spPr/>
        <p:txBody>
          <a:bodyPr/>
          <a:lstStyle/>
          <a:p>
            <a:r>
              <a:rPr lang="en-US"/>
              <a:t>3/1/20XX</a:t>
            </a:r>
          </a:p>
        </p:txBody>
      </p:sp>
      <p:sp>
        <p:nvSpPr>
          <p:cNvPr id="5" name="Footer Placeholder 4">
            <a:extLst>
              <a:ext uri="{FF2B5EF4-FFF2-40B4-BE49-F238E27FC236}">
                <a16:creationId xmlns:a16="http://schemas.microsoft.com/office/drawing/2014/main" id="{E3D7EAB2-25C0-56D1-FF92-F661D7EB3CFF}"/>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D71B04DE-2999-D88E-3DF7-EA72AA6A4117}"/>
              </a:ext>
            </a:extLst>
          </p:cNvPr>
          <p:cNvSpPr>
            <a:spLocks noGrp="1"/>
          </p:cNvSpPr>
          <p:nvPr>
            <p:ph type="sldNum" sz="quarter" idx="12"/>
          </p:nvPr>
        </p:nvSpPr>
        <p:spPr/>
        <p:txBody>
          <a:bodyPr/>
          <a:lstStyle/>
          <a:p>
            <a:fld id="{28844951-7827-47D4-8276-7DDE1FA7D85A}" type="slidenum">
              <a:rPr lang="en-US" smtClean="0"/>
              <a:t>17</a:t>
            </a:fld>
            <a:endParaRPr lang="en-US"/>
          </a:p>
        </p:txBody>
      </p:sp>
      <p:sp>
        <p:nvSpPr>
          <p:cNvPr id="7" name="Content Placeholder 2">
            <a:extLst>
              <a:ext uri="{FF2B5EF4-FFF2-40B4-BE49-F238E27FC236}">
                <a16:creationId xmlns:a16="http://schemas.microsoft.com/office/drawing/2014/main" id="{12241E1F-74D3-0CD5-9E8C-31DF69B7DEF4}"/>
              </a:ext>
            </a:extLst>
          </p:cNvPr>
          <p:cNvSpPr>
            <a:spLocks noGrp="1"/>
          </p:cNvSpPr>
          <p:nvPr>
            <p:ph idx="1"/>
          </p:nvPr>
        </p:nvSpPr>
        <p:spPr>
          <a:xfrm>
            <a:off x="426632" y="1869705"/>
            <a:ext cx="7886700" cy="3998913"/>
          </a:xfrm>
        </p:spPr>
        <p:txBody>
          <a:bodyPr>
            <a:normAutofit fontScale="25000" lnSpcReduction="20000"/>
          </a:bodyPr>
          <a:lstStyle/>
          <a:p>
            <a:endParaRPr lang="en-US" b="1" dirty="0">
              <a:latin typeface="Times New Roman" panose="02020603050405020304" pitchFamily="18" charset="0"/>
              <a:ea typeface="Calibri" panose="020F0502020204030204" pitchFamily="34" charset="0"/>
              <a:cs typeface="Times New Roman" panose="02020603050405020304" pitchFamily="18" charset="0"/>
            </a:endParaRPr>
          </a:p>
          <a:p>
            <a:r>
              <a:rPr lang="en-US" sz="9600" b="1" dirty="0">
                <a:latin typeface="Times New Roman" panose="02020603050405020304" pitchFamily="18" charset="0"/>
                <a:ea typeface="Calibri" panose="020F0502020204030204" pitchFamily="34" charset="0"/>
                <a:cs typeface="Times New Roman" panose="02020603050405020304" pitchFamily="18" charset="0"/>
              </a:rPr>
              <a:t> VLOOKUP’s </a:t>
            </a:r>
            <a:r>
              <a:rPr lang="en-US" sz="9600" dirty="0">
                <a:latin typeface="Times New Roman" panose="02020603050405020304" pitchFamily="18" charset="0"/>
                <a:ea typeface="Calibri" panose="020F0502020204030204" pitchFamily="34" charset="0"/>
                <a:cs typeface="Times New Roman" panose="02020603050405020304" pitchFamily="18" charset="0"/>
              </a:rPr>
              <a:t>are</a:t>
            </a:r>
            <a:r>
              <a:rPr lang="en-US" sz="9600" b="1" dirty="0">
                <a:latin typeface="Times New Roman" panose="02020603050405020304" pitchFamily="18" charset="0"/>
                <a:ea typeface="Calibri" panose="020F0502020204030204" pitchFamily="34" charset="0"/>
                <a:cs typeface="Times New Roman" panose="02020603050405020304" pitchFamily="18" charset="0"/>
              </a:rPr>
              <a:t> powerful </a:t>
            </a:r>
            <a:r>
              <a:rPr lang="en-US" sz="9600" dirty="0">
                <a:latin typeface="Times New Roman" panose="02020603050405020304" pitchFamily="18" charset="0"/>
                <a:ea typeface="Calibri" panose="020F0502020204030204" pitchFamily="34" charset="0"/>
                <a:cs typeface="Times New Roman" panose="02020603050405020304" pitchFamily="18" charset="0"/>
              </a:rPr>
              <a:t>but….</a:t>
            </a:r>
          </a:p>
          <a:p>
            <a:endParaRPr lang="en-US" sz="3800" b="1" dirty="0">
              <a:latin typeface="Times New Roman" panose="02020603050405020304" pitchFamily="18" charset="0"/>
              <a:ea typeface="Calibri" panose="020F0502020204030204" pitchFamily="34" charset="0"/>
              <a:cs typeface="Times New Roman" panose="02020603050405020304" pitchFamily="18" charset="0"/>
            </a:endParaRPr>
          </a:p>
          <a:p>
            <a:pPr lvl="2"/>
            <a:r>
              <a:rPr lang="en-US" sz="9600" dirty="0">
                <a:latin typeface="Times New Roman" panose="02020603050405020304" pitchFamily="18" charset="0"/>
                <a:ea typeface="Calibri" panose="020F0502020204030204" pitchFamily="34" charset="0"/>
                <a:cs typeface="Times New Roman" panose="02020603050405020304" pitchFamily="18" charset="0"/>
              </a:rPr>
              <a:t>The </a:t>
            </a:r>
            <a:r>
              <a:rPr lang="en-US" sz="9600" b="1" dirty="0">
                <a:latin typeface="Times New Roman" panose="02020603050405020304" pitchFamily="18" charset="0"/>
                <a:ea typeface="Calibri" panose="020F0502020204030204" pitchFamily="34" charset="0"/>
                <a:cs typeface="Times New Roman" panose="02020603050405020304" pitchFamily="18" charset="0"/>
              </a:rPr>
              <a:t>index file </a:t>
            </a:r>
            <a:r>
              <a:rPr lang="en-US" sz="9600" dirty="0">
                <a:latin typeface="Times New Roman" panose="02020603050405020304" pitchFamily="18" charset="0"/>
                <a:ea typeface="Calibri" panose="020F0502020204030204" pitchFamily="34" charset="0"/>
                <a:cs typeface="Times New Roman" panose="02020603050405020304" pitchFamily="18" charset="0"/>
              </a:rPr>
              <a:t>has to be in </a:t>
            </a:r>
            <a:r>
              <a:rPr lang="en-US" sz="9600" b="1" dirty="0">
                <a:latin typeface="Times New Roman" panose="02020603050405020304" pitchFamily="18" charset="0"/>
                <a:ea typeface="Calibri" panose="020F0502020204030204" pitchFamily="34" charset="0"/>
                <a:cs typeface="Times New Roman" panose="02020603050405020304" pitchFamily="18" charset="0"/>
              </a:rPr>
              <a:t>1</a:t>
            </a:r>
            <a:r>
              <a:rPr lang="en-US" sz="9600" b="1" baseline="30000" dirty="0">
                <a:latin typeface="Times New Roman" panose="02020603050405020304" pitchFamily="18" charset="0"/>
                <a:ea typeface="Calibri" panose="020F0502020204030204" pitchFamily="34" charset="0"/>
                <a:cs typeface="Times New Roman" panose="02020603050405020304" pitchFamily="18" charset="0"/>
              </a:rPr>
              <a:t>st</a:t>
            </a:r>
            <a:r>
              <a:rPr lang="en-US" sz="9600" b="1" dirty="0">
                <a:latin typeface="Times New Roman" panose="02020603050405020304" pitchFamily="18" charset="0"/>
                <a:ea typeface="Calibri" panose="020F0502020204030204" pitchFamily="34" charset="0"/>
                <a:cs typeface="Times New Roman" panose="02020603050405020304" pitchFamily="18" charset="0"/>
              </a:rPr>
              <a:t> column of the table</a:t>
            </a:r>
          </a:p>
          <a:p>
            <a:pPr marL="171450" indent="0">
              <a:buNone/>
            </a:pPr>
            <a:endParaRPr lang="en-US" sz="3800" b="1" dirty="0">
              <a:latin typeface="Times New Roman" panose="02020603050405020304" pitchFamily="18" charset="0"/>
              <a:ea typeface="Calibri" panose="020F0502020204030204" pitchFamily="34" charset="0"/>
              <a:cs typeface="Times New Roman" panose="02020603050405020304" pitchFamily="18" charset="0"/>
            </a:endParaRPr>
          </a:p>
          <a:p>
            <a:pPr lvl="2"/>
            <a:r>
              <a:rPr lang="en-US" sz="9600" b="1" dirty="0">
                <a:latin typeface="Times New Roman" panose="02020603050405020304" pitchFamily="18" charset="0"/>
                <a:ea typeface="Calibri" panose="020F0502020204030204" pitchFamily="34" charset="0"/>
                <a:cs typeface="Times New Roman" panose="02020603050405020304" pitchFamily="18" charset="0"/>
              </a:rPr>
              <a:t>Table </a:t>
            </a:r>
            <a:r>
              <a:rPr lang="en-US" sz="9600" dirty="0">
                <a:latin typeface="Times New Roman" panose="02020603050405020304" pitchFamily="18" charset="0"/>
                <a:ea typeface="Calibri" panose="020F0502020204030204" pitchFamily="34" charset="0"/>
                <a:cs typeface="Times New Roman" panose="02020603050405020304" pitchFamily="18" charset="0"/>
              </a:rPr>
              <a:t>has to be </a:t>
            </a:r>
            <a:r>
              <a:rPr lang="en-US" sz="9600" b="1" dirty="0">
                <a:latin typeface="Times New Roman" panose="02020603050405020304" pitchFamily="18" charset="0"/>
                <a:ea typeface="Calibri" panose="020F0502020204030204" pitchFamily="34" charset="0"/>
                <a:cs typeface="Times New Roman" panose="02020603050405020304" pitchFamily="18" charset="0"/>
              </a:rPr>
              <a:t>ordered </a:t>
            </a:r>
            <a:r>
              <a:rPr lang="en-US" sz="9600" dirty="0">
                <a:latin typeface="Times New Roman" panose="02020603050405020304" pitchFamily="18" charset="0"/>
                <a:ea typeface="Calibri" panose="020F0502020204030204" pitchFamily="34" charset="0"/>
                <a:cs typeface="Times New Roman" panose="02020603050405020304" pitchFamily="18" charset="0"/>
              </a:rPr>
              <a:t>by the </a:t>
            </a:r>
            <a:r>
              <a:rPr lang="en-US" sz="9600" b="1" dirty="0">
                <a:latin typeface="Times New Roman" panose="02020603050405020304" pitchFamily="18" charset="0"/>
                <a:ea typeface="Calibri" panose="020F0502020204030204" pitchFamily="34" charset="0"/>
                <a:cs typeface="Times New Roman" panose="02020603050405020304" pitchFamily="18" charset="0"/>
              </a:rPr>
              <a:t>lookup value.</a:t>
            </a:r>
          </a:p>
          <a:p>
            <a:pPr lvl="2"/>
            <a:endParaRPr lang="en-US" sz="5000" b="1" dirty="0">
              <a:latin typeface="Times New Roman" panose="02020603050405020304" pitchFamily="18" charset="0"/>
              <a:ea typeface="Calibri" panose="020F0502020204030204" pitchFamily="34" charset="0"/>
              <a:cs typeface="Times New Roman" panose="02020603050405020304" pitchFamily="18" charset="0"/>
            </a:endParaRPr>
          </a:p>
          <a:p>
            <a:r>
              <a:rPr lang="en-US" sz="7400" b="1" dirty="0">
                <a:latin typeface="Times New Roman" panose="02020603050405020304" pitchFamily="18" charset="0"/>
                <a:cs typeface="Times New Roman" panose="02020603050405020304" pitchFamily="18" charset="0"/>
              </a:rPr>
              <a:t>Index and match functions</a:t>
            </a:r>
            <a:r>
              <a:rPr lang="en-US" sz="7400" dirty="0">
                <a:latin typeface="Times New Roman" panose="02020603050405020304" pitchFamily="18" charset="0"/>
                <a:cs typeface="Times New Roman" panose="02020603050405020304" pitchFamily="18" charset="0"/>
              </a:rPr>
              <a:t> – more complicated than VLOOKUP but can save time in the long run (because you don’t have to create more tables).</a:t>
            </a:r>
          </a:p>
          <a:p>
            <a:endParaRPr lang="en-US" sz="7400" dirty="0">
              <a:latin typeface="Times New Roman" panose="02020603050405020304" pitchFamily="18" charset="0"/>
              <a:cs typeface="Times New Roman" panose="02020603050405020304" pitchFamily="18" charset="0"/>
            </a:endParaRPr>
          </a:p>
          <a:p>
            <a:r>
              <a:rPr lang="en-US" sz="7400" b="1" dirty="0">
                <a:latin typeface="Times New Roman" panose="02020603050405020304" pitchFamily="18" charset="0"/>
                <a:cs typeface="Times New Roman" panose="02020603050405020304" pitchFamily="18" charset="0"/>
              </a:rPr>
              <a:t>Joins</a:t>
            </a:r>
            <a:r>
              <a:rPr lang="en-US" sz="7400" dirty="0">
                <a:latin typeface="Times New Roman" panose="02020603050405020304" pitchFamily="18" charset="0"/>
                <a:cs typeface="Times New Roman" panose="02020603050405020304" pitchFamily="18" charset="0"/>
              </a:rPr>
              <a:t> – issue with </a:t>
            </a:r>
            <a:r>
              <a:rPr lang="en-US" sz="7400" b="1" dirty="0">
                <a:latin typeface="Times New Roman" panose="02020603050405020304" pitchFamily="18" charset="0"/>
                <a:cs typeface="Times New Roman" panose="02020603050405020304" pitchFamily="18" charset="0"/>
              </a:rPr>
              <a:t>row name changes (</a:t>
            </a:r>
            <a:r>
              <a:rPr lang="en-US" sz="7400" dirty="0">
                <a:latin typeface="Times New Roman" panose="02020603050405020304" pitchFamily="18" charset="0"/>
                <a:cs typeface="Times New Roman" panose="02020603050405020304" pitchFamily="18" charset="0"/>
              </a:rPr>
              <a:t>net income vs net loss)</a:t>
            </a:r>
          </a:p>
          <a:p>
            <a:r>
              <a:rPr lang="en-US" sz="7400" b="1" dirty="0">
                <a:latin typeface="Times New Roman" panose="02020603050405020304" pitchFamily="18" charset="0"/>
                <a:cs typeface="Times New Roman" panose="02020603050405020304" pitchFamily="18" charset="0"/>
              </a:rPr>
              <a:t>Stacking</a:t>
            </a:r>
            <a:r>
              <a:rPr lang="en-US" sz="7400" dirty="0">
                <a:latin typeface="Times New Roman" panose="02020603050405020304" pitchFamily="18" charset="0"/>
                <a:cs typeface="Times New Roman" panose="02020603050405020304" pitchFamily="18" charset="0"/>
              </a:rPr>
              <a:t> – simple (copying and pasting files) but the problem is there could be </a:t>
            </a:r>
            <a:r>
              <a:rPr lang="en-US" sz="7400" b="1" dirty="0">
                <a:latin typeface="Times New Roman" panose="02020603050405020304" pitchFamily="18" charset="0"/>
                <a:cs typeface="Times New Roman" panose="02020603050405020304" pitchFamily="18" charset="0"/>
              </a:rPr>
              <a:t>format issues</a:t>
            </a:r>
            <a:r>
              <a:rPr lang="en-US" sz="7400" dirty="0">
                <a:latin typeface="Times New Roman" panose="02020603050405020304" pitchFamily="18" charset="0"/>
                <a:cs typeface="Times New Roman" panose="02020603050405020304" pitchFamily="18" charset="0"/>
              </a:rPr>
              <a:t>. Works well if long data sets are broken down into several different files.</a:t>
            </a:r>
          </a:p>
          <a:p>
            <a:endParaRPr lang="en-US" sz="7400" dirty="0">
              <a:latin typeface="Times New Roman" panose="02020603050405020304" pitchFamily="18" charset="0"/>
              <a:cs typeface="Times New Roman" panose="02020603050405020304" pitchFamily="18" charset="0"/>
            </a:endParaRPr>
          </a:p>
          <a:p>
            <a:endParaRPr lang="en-US" sz="4900"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ea typeface="Calibri" panose="020F0502020204030204" pitchFamily="34" charset="0"/>
              <a:cs typeface="Times New Roman" panose="02020603050405020304" pitchFamily="18" charset="0"/>
            </a:endParaRPr>
          </a:p>
          <a:p>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92368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554B9-4F0E-5910-0969-E49007DCFB2D}"/>
              </a:ext>
            </a:extLst>
          </p:cNvPr>
          <p:cNvSpPr>
            <a:spLocks noGrp="1"/>
          </p:cNvSpPr>
          <p:nvPr>
            <p:ph type="title"/>
          </p:nvPr>
        </p:nvSpPr>
        <p:spPr/>
        <p:txBody>
          <a:bodyPr>
            <a:normAutofit fontScale="90000"/>
          </a:bodyPr>
          <a:lstStyle/>
          <a:p>
            <a:r>
              <a:rPr lang="en-US" dirty="0"/>
              <a:t>Data Visualization – Exploratory &amp; Presentation</a:t>
            </a:r>
            <a:br>
              <a:rPr lang="en-US" dirty="0"/>
            </a:br>
            <a:endParaRPr lang="en-US" dirty="0"/>
          </a:p>
        </p:txBody>
      </p:sp>
      <p:sp>
        <p:nvSpPr>
          <p:cNvPr id="4" name="Date Placeholder 3">
            <a:extLst>
              <a:ext uri="{FF2B5EF4-FFF2-40B4-BE49-F238E27FC236}">
                <a16:creationId xmlns:a16="http://schemas.microsoft.com/office/drawing/2014/main" id="{87E6F188-8492-8D46-2279-1AD2974B8413}"/>
              </a:ext>
            </a:extLst>
          </p:cNvPr>
          <p:cNvSpPr>
            <a:spLocks noGrp="1"/>
          </p:cNvSpPr>
          <p:nvPr>
            <p:ph type="dt" sz="half" idx="10"/>
          </p:nvPr>
        </p:nvSpPr>
        <p:spPr/>
        <p:txBody>
          <a:bodyPr/>
          <a:lstStyle/>
          <a:p>
            <a:r>
              <a:rPr lang="en-US"/>
              <a:t>3/1/20XX</a:t>
            </a:r>
          </a:p>
        </p:txBody>
      </p:sp>
      <p:sp>
        <p:nvSpPr>
          <p:cNvPr id="5" name="Footer Placeholder 4">
            <a:extLst>
              <a:ext uri="{FF2B5EF4-FFF2-40B4-BE49-F238E27FC236}">
                <a16:creationId xmlns:a16="http://schemas.microsoft.com/office/drawing/2014/main" id="{E3D7EAB2-25C0-56D1-FF92-F661D7EB3CFF}"/>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D71B04DE-2999-D88E-3DF7-EA72AA6A4117}"/>
              </a:ext>
            </a:extLst>
          </p:cNvPr>
          <p:cNvSpPr>
            <a:spLocks noGrp="1"/>
          </p:cNvSpPr>
          <p:nvPr>
            <p:ph type="sldNum" sz="quarter" idx="12"/>
          </p:nvPr>
        </p:nvSpPr>
        <p:spPr/>
        <p:txBody>
          <a:bodyPr/>
          <a:lstStyle/>
          <a:p>
            <a:fld id="{28844951-7827-47D4-8276-7DDE1FA7D85A}" type="slidenum">
              <a:rPr lang="en-US" smtClean="0"/>
              <a:t>18</a:t>
            </a:fld>
            <a:endParaRPr lang="en-US"/>
          </a:p>
        </p:txBody>
      </p:sp>
      <p:sp>
        <p:nvSpPr>
          <p:cNvPr id="7" name="Content Placeholder 2">
            <a:extLst>
              <a:ext uri="{FF2B5EF4-FFF2-40B4-BE49-F238E27FC236}">
                <a16:creationId xmlns:a16="http://schemas.microsoft.com/office/drawing/2014/main" id="{12241E1F-74D3-0CD5-9E8C-31DF69B7DEF4}"/>
              </a:ext>
            </a:extLst>
          </p:cNvPr>
          <p:cNvSpPr>
            <a:spLocks noGrp="1"/>
          </p:cNvSpPr>
          <p:nvPr>
            <p:ph idx="1"/>
          </p:nvPr>
        </p:nvSpPr>
        <p:spPr>
          <a:xfrm>
            <a:off x="628650" y="1795277"/>
            <a:ext cx="7886700" cy="4381685"/>
          </a:xfrm>
        </p:spPr>
        <p:txBody>
          <a:bodyPr>
            <a:normAutofit fontScale="92500" lnSpcReduction="20000"/>
          </a:bodyPr>
          <a:lstStyle/>
          <a:p>
            <a:r>
              <a:rPr lang="en-US" dirty="0">
                <a:latin typeface="Times New Roman" panose="02020603050405020304" pitchFamily="18" charset="0"/>
                <a:ea typeface="Calibri" panose="020F0502020204030204" pitchFamily="34" charset="0"/>
                <a:cs typeface="Times New Roman" panose="02020603050405020304" pitchFamily="18" charset="0"/>
              </a:rPr>
              <a:t>What are the </a:t>
            </a:r>
            <a:r>
              <a:rPr lang="en-US" b="1" dirty="0">
                <a:latin typeface="Times New Roman" panose="02020603050405020304" pitchFamily="18" charset="0"/>
                <a:ea typeface="Calibri" panose="020F0502020204030204" pitchFamily="34" charset="0"/>
                <a:cs typeface="Times New Roman" panose="02020603050405020304" pitchFamily="18" charset="0"/>
              </a:rPr>
              <a:t>key insights, patterns, trends?</a:t>
            </a:r>
          </a:p>
          <a:p>
            <a:endParaRPr lang="en-US" b="1" dirty="0">
              <a:latin typeface="Times New Roman" panose="02020603050405020304" pitchFamily="18"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Calibri" panose="020F0502020204030204" pitchFamily="34" charset="0"/>
                <a:cs typeface="Times New Roman" panose="02020603050405020304" pitchFamily="18" charset="0"/>
              </a:rPr>
              <a:t>How can I </a:t>
            </a:r>
            <a:r>
              <a:rPr lang="en-US" b="1" dirty="0">
                <a:latin typeface="Times New Roman" panose="02020603050405020304" pitchFamily="18" charset="0"/>
                <a:ea typeface="Calibri" panose="020F0502020204030204" pitchFamily="34" charset="0"/>
                <a:cs typeface="Times New Roman" panose="02020603050405020304" pitchFamily="18" charset="0"/>
              </a:rPr>
              <a:t>best present </a:t>
            </a:r>
            <a:r>
              <a:rPr lang="en-US" dirty="0">
                <a:latin typeface="Times New Roman" panose="02020603050405020304" pitchFamily="18" charset="0"/>
                <a:ea typeface="Calibri" panose="020F0502020204030204" pitchFamily="34" charset="0"/>
                <a:cs typeface="Times New Roman" panose="02020603050405020304" pitchFamily="18" charset="0"/>
              </a:rPr>
              <a:t>the </a:t>
            </a:r>
            <a:r>
              <a:rPr lang="en-US" b="1" dirty="0">
                <a:latin typeface="Times New Roman" panose="02020603050405020304" pitchFamily="18" charset="0"/>
                <a:ea typeface="Calibri" panose="020F0502020204030204" pitchFamily="34" charset="0"/>
                <a:cs typeface="Times New Roman" panose="02020603050405020304" pitchFamily="18" charset="0"/>
              </a:rPr>
              <a:t>insights</a:t>
            </a:r>
            <a:r>
              <a:rPr lang="en-US" dirty="0">
                <a:latin typeface="Times New Roman" panose="02020603050405020304" pitchFamily="18" charset="0"/>
                <a:ea typeface="Calibri" panose="020F0502020204030204" pitchFamily="34" charset="0"/>
                <a:cs typeface="Times New Roman" panose="02020603050405020304" pitchFamily="18" charset="0"/>
              </a:rPr>
              <a:t> to others?</a:t>
            </a:r>
          </a:p>
          <a:p>
            <a:endParaRPr lang="en-US" b="1" dirty="0">
              <a:latin typeface="Times New Roman" panose="02020603050405020304" pitchFamily="18"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Calibri" panose="020F0502020204030204" pitchFamily="34" charset="0"/>
                <a:cs typeface="Times New Roman" panose="02020603050405020304" pitchFamily="18" charset="0"/>
              </a:rPr>
              <a:t>Discuss </a:t>
            </a:r>
            <a:r>
              <a:rPr lang="en-US" b="1" dirty="0">
                <a:latin typeface="Times New Roman" panose="02020603050405020304" pitchFamily="18" charset="0"/>
                <a:ea typeface="Calibri" panose="020F0502020204030204" pitchFamily="34" charset="0"/>
                <a:cs typeface="Times New Roman" panose="02020603050405020304" pitchFamily="18" charset="0"/>
              </a:rPr>
              <a:t>different charts </a:t>
            </a:r>
            <a:r>
              <a:rPr lang="en-US" dirty="0">
                <a:latin typeface="Times New Roman" panose="02020603050405020304" pitchFamily="18" charset="0"/>
                <a:ea typeface="Calibri" panose="020F0502020204030204" pitchFamily="34" charset="0"/>
                <a:cs typeface="Times New Roman" panose="02020603050405020304" pitchFamily="18" charset="0"/>
              </a:rPr>
              <a:t>to use based on </a:t>
            </a:r>
            <a:r>
              <a:rPr lang="en-US" b="1" dirty="0">
                <a:latin typeface="Times New Roman" panose="02020603050405020304" pitchFamily="18" charset="0"/>
                <a:ea typeface="Calibri" panose="020F0502020204030204" pitchFamily="34" charset="0"/>
                <a:cs typeface="Times New Roman" panose="02020603050405020304" pitchFamily="18" charset="0"/>
              </a:rPr>
              <a:t>audience </a:t>
            </a:r>
          </a:p>
          <a:p>
            <a:pPr lvl="2"/>
            <a:r>
              <a:rPr lang="en-US" sz="2600" b="1" dirty="0">
                <a:latin typeface="Times New Roman" panose="02020603050405020304" pitchFamily="18" charset="0"/>
                <a:ea typeface="Calibri" panose="020F0502020204030204" pitchFamily="34" charset="0"/>
                <a:cs typeface="Times New Roman" panose="02020603050405020304" pitchFamily="18" charset="0"/>
              </a:rPr>
              <a:t>Scatter plots, bar charts, pie charts, histograms, line charts, etc.</a:t>
            </a:r>
          </a:p>
          <a:p>
            <a:pPr marL="771525" lvl="2" indent="0">
              <a:buNone/>
            </a:pPr>
            <a:endParaRPr lang="en-US" b="1" dirty="0">
              <a:latin typeface="Times New Roman" panose="02020603050405020304" pitchFamily="18"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Calibri" panose="020F0502020204030204" pitchFamily="34" charset="0"/>
                <a:cs typeface="Times New Roman" panose="02020603050405020304" pitchFamily="18" charset="0"/>
              </a:rPr>
              <a:t>Discuss </a:t>
            </a:r>
            <a:r>
              <a:rPr lang="en-US" b="1" dirty="0">
                <a:latin typeface="Times New Roman" panose="02020603050405020304" pitchFamily="18" charset="0"/>
                <a:ea typeface="Calibri" panose="020F0502020204030204" pitchFamily="34" charset="0"/>
                <a:cs typeface="Times New Roman" panose="02020603050405020304" pitchFamily="18" charset="0"/>
              </a:rPr>
              <a:t>visualization perception basics – </a:t>
            </a:r>
            <a:r>
              <a:rPr lang="en-US" dirty="0">
                <a:latin typeface="Times New Roman" panose="02020603050405020304" pitchFamily="18" charset="0"/>
                <a:ea typeface="Calibri" panose="020F0502020204030204" pitchFamily="34" charset="0"/>
                <a:cs typeface="Times New Roman" panose="02020603050405020304" pitchFamily="18" charset="0"/>
              </a:rPr>
              <a:t>highlight what you want to</a:t>
            </a:r>
            <a:r>
              <a:rPr lang="en-US" b="1" dirty="0">
                <a:latin typeface="Times New Roman" panose="02020603050405020304" pitchFamily="18" charset="0"/>
                <a:ea typeface="Calibri" panose="020F0502020204030204" pitchFamily="34" charset="0"/>
                <a:cs typeface="Times New Roman" panose="02020603050405020304" pitchFamily="18" charset="0"/>
              </a:rPr>
              <a:t> focus on, </a:t>
            </a:r>
            <a:r>
              <a:rPr lang="en-US" dirty="0">
                <a:latin typeface="Times New Roman" panose="02020603050405020304" pitchFamily="18" charset="0"/>
                <a:ea typeface="Calibri" panose="020F0502020204030204" pitchFamily="34" charset="0"/>
                <a:cs typeface="Times New Roman" panose="02020603050405020304" pitchFamily="18" charset="0"/>
              </a:rPr>
              <a:t>ensure visualization isn’t</a:t>
            </a:r>
            <a:r>
              <a:rPr lang="en-US" b="1" dirty="0">
                <a:latin typeface="Times New Roman" panose="02020603050405020304" pitchFamily="18" charset="0"/>
                <a:ea typeface="Calibri" panose="020F0502020204030204" pitchFamily="34" charset="0"/>
                <a:cs typeface="Times New Roman" panose="02020603050405020304" pitchFamily="18" charset="0"/>
              </a:rPr>
              <a:t> too “busy”</a:t>
            </a:r>
          </a:p>
          <a:p>
            <a:pPr lvl="2"/>
            <a:r>
              <a:rPr lang="en-US" sz="2200" b="1" dirty="0">
                <a:latin typeface="Times New Roman" panose="02020603050405020304" pitchFamily="18" charset="0"/>
                <a:ea typeface="Calibri" panose="020F0502020204030204" pitchFamily="34" charset="0"/>
                <a:cs typeface="Times New Roman" panose="02020603050405020304" pitchFamily="18" charset="0"/>
              </a:rPr>
              <a:t>best practices – </a:t>
            </a:r>
            <a:r>
              <a:rPr lang="en-US" sz="2200" dirty="0">
                <a:latin typeface="Times New Roman" panose="02020603050405020304" pitchFamily="18" charset="0"/>
                <a:ea typeface="Calibri" panose="020F0502020204030204" pitchFamily="34" charset="0"/>
                <a:cs typeface="Times New Roman" panose="02020603050405020304" pitchFamily="18" charset="0"/>
              </a:rPr>
              <a:t>best color schemes for accessibility.</a:t>
            </a:r>
          </a:p>
          <a:p>
            <a:pPr lvl="2"/>
            <a:endParaRPr lang="en-US" dirty="0">
              <a:latin typeface="Times New Roman" panose="02020603050405020304" pitchFamily="18" charset="0"/>
              <a:ea typeface="Calibri" panose="020F0502020204030204" pitchFamily="34" charset="0"/>
              <a:cs typeface="Times New Roman" panose="02020603050405020304" pitchFamily="18" charset="0"/>
            </a:endParaRPr>
          </a:p>
          <a:p>
            <a:endParaRPr lang="en-US" b="1" dirty="0">
              <a:latin typeface="Times New Roman" panose="02020603050405020304" pitchFamily="18" charset="0"/>
              <a:ea typeface="Calibri" panose="020F0502020204030204" pitchFamily="34" charset="0"/>
              <a:cs typeface="Times New Roman" panose="02020603050405020304" pitchFamily="18" charset="0"/>
            </a:endParaRPr>
          </a:p>
          <a:p>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36717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376E9-E1DE-3D40-A45A-83AB8AF62C4A}"/>
              </a:ext>
            </a:extLst>
          </p:cNvPr>
          <p:cNvSpPr>
            <a:spLocks noGrp="1"/>
          </p:cNvSpPr>
          <p:nvPr>
            <p:ph type="title"/>
          </p:nvPr>
        </p:nvSpPr>
        <p:spPr/>
        <p:txBody>
          <a:bodyPr/>
          <a:lstStyle/>
          <a:p>
            <a:r>
              <a:rPr lang="en-US" dirty="0"/>
              <a:t>Tech considerations</a:t>
            </a:r>
            <a:br>
              <a:rPr lang="en-US" dirty="0"/>
            </a:br>
            <a:endParaRPr lang="en-US" dirty="0"/>
          </a:p>
        </p:txBody>
      </p:sp>
      <p:sp>
        <p:nvSpPr>
          <p:cNvPr id="3" name="Content Placeholder 2">
            <a:extLst>
              <a:ext uri="{FF2B5EF4-FFF2-40B4-BE49-F238E27FC236}">
                <a16:creationId xmlns:a16="http://schemas.microsoft.com/office/drawing/2014/main" id="{1DC971A8-B4A8-EE14-710F-DE104D032CFD}"/>
              </a:ext>
            </a:extLst>
          </p:cNvPr>
          <p:cNvSpPr>
            <a:spLocks noGrp="1"/>
          </p:cNvSpPr>
          <p:nvPr>
            <p:ph idx="1"/>
          </p:nvPr>
        </p:nvSpPr>
        <p:spPr>
          <a:xfrm>
            <a:off x="628650" y="1730339"/>
            <a:ext cx="7886700" cy="4699037"/>
          </a:xfrm>
        </p:spPr>
        <p:txBody>
          <a:bodyPr/>
          <a:lstStyle/>
          <a:p>
            <a:r>
              <a:rPr lang="en-US" u="sng" dirty="0">
                <a:solidFill>
                  <a:schemeClr val="tx2">
                    <a:lumMod val="50000"/>
                    <a:lumOff val="50000"/>
                    <a:alpha val="70000"/>
                  </a:schemeClr>
                </a:solidFill>
                <a:latin typeface="Times New Roman" panose="02020603050405020304" pitchFamily="18" charset="0"/>
                <a:cs typeface="Times New Roman" panose="02020603050405020304" pitchFamily="18" charset="0"/>
              </a:rPr>
              <a:t>Excel</a:t>
            </a:r>
            <a:r>
              <a:rPr lang="en-US" dirty="0">
                <a:latin typeface="Times New Roman" panose="02020603050405020304" pitchFamily="18" charset="0"/>
                <a:cs typeface="Times New Roman" panose="02020603050405020304" pitchFamily="18" charset="0"/>
              </a:rPr>
              <a:t> – familiar to students (limitations)</a:t>
            </a:r>
          </a:p>
          <a:p>
            <a:r>
              <a:rPr lang="en-US" u="sng" dirty="0">
                <a:solidFill>
                  <a:srgbClr val="00B050">
                    <a:alpha val="70000"/>
                  </a:srgbClr>
                </a:solidFill>
                <a:latin typeface="Times New Roman" panose="02020603050405020304" pitchFamily="18" charset="0"/>
                <a:cs typeface="Times New Roman" panose="02020603050405020304" pitchFamily="18" charset="0"/>
              </a:rPr>
              <a:t>Power BI </a:t>
            </a:r>
            <a:r>
              <a:rPr lang="en-US" dirty="0">
                <a:latin typeface="Times New Roman" panose="02020603050405020304" pitchFamily="18" charset="0"/>
                <a:cs typeface="Times New Roman" panose="02020603050405020304" pitchFamily="18" charset="0"/>
              </a:rPr>
              <a:t>– ETL, less intuitive than Tableau, not Apple product friendly</a:t>
            </a:r>
          </a:p>
          <a:p>
            <a:r>
              <a:rPr lang="en-US" u="sng" dirty="0">
                <a:solidFill>
                  <a:schemeClr val="accent1">
                    <a:lumMod val="60000"/>
                    <a:lumOff val="40000"/>
                    <a:alpha val="70000"/>
                  </a:schemeClr>
                </a:solidFill>
                <a:latin typeface="Times New Roman" panose="02020603050405020304" pitchFamily="18" charset="0"/>
                <a:cs typeface="Times New Roman" panose="02020603050405020304" pitchFamily="18" charset="0"/>
              </a:rPr>
              <a:t>Tableau Prep </a:t>
            </a:r>
            <a:r>
              <a:rPr lang="en-US" dirty="0">
                <a:latin typeface="Times New Roman" panose="02020603050405020304" pitchFamily="18" charset="0"/>
                <a:cs typeface="Times New Roman" panose="02020603050405020304" pitchFamily="18" charset="0"/>
              </a:rPr>
              <a:t>– ETL – but could be an issue for underpowered computers </a:t>
            </a:r>
          </a:p>
          <a:p>
            <a:r>
              <a:rPr lang="en-US" u="sng" dirty="0">
                <a:solidFill>
                  <a:srgbClr val="002060">
                    <a:alpha val="70000"/>
                  </a:srgbClr>
                </a:solidFill>
                <a:latin typeface="Times New Roman" panose="02020603050405020304" pitchFamily="18" charset="0"/>
                <a:cs typeface="Times New Roman" panose="02020603050405020304" pitchFamily="18" charset="0"/>
              </a:rPr>
              <a:t>Alteryx</a:t>
            </a:r>
            <a:r>
              <a:rPr lang="en-US" dirty="0">
                <a:solidFill>
                  <a:srgbClr val="002060">
                    <a:alpha val="70000"/>
                  </a:srgbClr>
                </a:solidFill>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ETL – more features than Excel for ETL</a:t>
            </a:r>
          </a:p>
          <a:p>
            <a:r>
              <a:rPr lang="en-US" u="sng" dirty="0">
                <a:solidFill>
                  <a:srgbClr val="FF0000">
                    <a:alpha val="70000"/>
                  </a:srgbClr>
                </a:solidFill>
                <a:latin typeface="Times New Roman" panose="02020603050405020304" pitchFamily="18" charset="0"/>
                <a:cs typeface="Times New Roman" panose="02020603050405020304" pitchFamily="18" charset="0"/>
              </a:rPr>
              <a:t>Tableau</a:t>
            </a:r>
            <a:r>
              <a:rPr lang="en-US" u="sng"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ETL and visualization – Apple product friendly &amp; more intuitive interface than Power BI</a:t>
            </a:r>
          </a:p>
          <a:p>
            <a:r>
              <a:rPr lang="en-US" u="sng" dirty="0">
                <a:solidFill>
                  <a:schemeClr val="accent2">
                    <a:lumMod val="75000"/>
                    <a:alpha val="70000"/>
                  </a:schemeClr>
                </a:solidFill>
                <a:latin typeface="Times New Roman" panose="02020603050405020304" pitchFamily="18" charset="0"/>
                <a:cs typeface="Times New Roman" panose="02020603050405020304" pitchFamily="18" charset="0"/>
              </a:rPr>
              <a:t>Google Sheets </a:t>
            </a:r>
            <a:r>
              <a:rPr lang="en-US" dirty="0">
                <a:latin typeface="Times New Roman" panose="02020603050405020304" pitchFamily="18" charset="0"/>
                <a:cs typeface="Times New Roman" panose="02020603050405020304" pitchFamily="18" charset="0"/>
              </a:rPr>
              <a:t>– works with Chromebooks</a:t>
            </a:r>
          </a:p>
        </p:txBody>
      </p:sp>
      <p:sp>
        <p:nvSpPr>
          <p:cNvPr id="4" name="Date Placeholder 3">
            <a:extLst>
              <a:ext uri="{FF2B5EF4-FFF2-40B4-BE49-F238E27FC236}">
                <a16:creationId xmlns:a16="http://schemas.microsoft.com/office/drawing/2014/main" id="{53ED7F1B-2F78-5452-03D0-5A05C7512A30}"/>
              </a:ext>
            </a:extLst>
          </p:cNvPr>
          <p:cNvSpPr>
            <a:spLocks noGrp="1"/>
          </p:cNvSpPr>
          <p:nvPr>
            <p:ph type="dt" sz="half" idx="10"/>
          </p:nvPr>
        </p:nvSpPr>
        <p:spPr/>
        <p:txBody>
          <a:bodyPr/>
          <a:lstStyle/>
          <a:p>
            <a:r>
              <a:rPr lang="en-US"/>
              <a:t>3/1/20XX</a:t>
            </a:r>
          </a:p>
        </p:txBody>
      </p:sp>
      <p:sp>
        <p:nvSpPr>
          <p:cNvPr id="5" name="Footer Placeholder 4">
            <a:extLst>
              <a:ext uri="{FF2B5EF4-FFF2-40B4-BE49-F238E27FC236}">
                <a16:creationId xmlns:a16="http://schemas.microsoft.com/office/drawing/2014/main" id="{9317BF7C-94F6-DEF8-7BB4-37D4C9477FAF}"/>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8084BFDD-4E28-6D60-2C26-0431F5025680}"/>
              </a:ext>
            </a:extLst>
          </p:cNvPr>
          <p:cNvSpPr>
            <a:spLocks noGrp="1"/>
          </p:cNvSpPr>
          <p:nvPr>
            <p:ph type="sldNum" sz="quarter" idx="12"/>
          </p:nvPr>
        </p:nvSpPr>
        <p:spPr/>
        <p:txBody>
          <a:bodyPr/>
          <a:lstStyle/>
          <a:p>
            <a:fld id="{28844951-7827-47D4-8276-7DDE1FA7D85A}" type="slidenum">
              <a:rPr lang="en-US" smtClean="0"/>
              <a:t>19</a:t>
            </a:fld>
            <a:endParaRPr lang="en-US"/>
          </a:p>
        </p:txBody>
      </p:sp>
    </p:spTree>
    <p:extLst>
      <p:ext uri="{BB962C8B-B14F-4D97-AF65-F5344CB8AC3E}">
        <p14:creationId xmlns:p14="http://schemas.microsoft.com/office/powerpoint/2010/main" val="5041938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a:extLst>
              <a:ext uri="{FF2B5EF4-FFF2-40B4-BE49-F238E27FC236}">
                <a16:creationId xmlns:a16="http://schemas.microsoft.com/office/drawing/2014/main" id="{F683F0FB-7E9A-7037-479F-A25A5F70C29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24786" b="-1"/>
          <a:stretch/>
        </p:blipFill>
        <p:spPr>
          <a:xfrm>
            <a:off x="-2285" y="10"/>
            <a:ext cx="9143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4B3458-1F30-D719-9161-AD972893963D}"/>
              </a:ext>
            </a:extLst>
          </p:cNvPr>
          <p:cNvSpPr>
            <a:spLocks noGrp="1"/>
          </p:cNvSpPr>
          <p:nvPr>
            <p:ph type="ctrTitle"/>
          </p:nvPr>
        </p:nvSpPr>
        <p:spPr>
          <a:xfrm>
            <a:off x="822960" y="325550"/>
            <a:ext cx="7543800" cy="3574778"/>
          </a:xfrm>
          <a:effectLst>
            <a:outerShdw blurRad="50800" dist="38100" dir="2700000" algn="tl" rotWithShape="0">
              <a:prstClr val="black">
                <a:alpha val="40000"/>
              </a:prstClr>
            </a:outerShdw>
          </a:effectLst>
        </p:spPr>
        <p:txBody>
          <a:bodyPr>
            <a:normAutofit/>
          </a:bodyPr>
          <a:lstStyle/>
          <a:p>
            <a:r>
              <a:rPr lang="en-US" sz="4500">
                <a:solidFill>
                  <a:srgbClr val="FFFFFF"/>
                </a:solidFill>
              </a:rPr>
              <a:t>Data Analytics in Excel Using XBRL Tags</a:t>
            </a:r>
          </a:p>
        </p:txBody>
      </p:sp>
      <p:sp>
        <p:nvSpPr>
          <p:cNvPr id="3" name="Subtitle 2">
            <a:extLst>
              <a:ext uri="{FF2B5EF4-FFF2-40B4-BE49-F238E27FC236}">
                <a16:creationId xmlns:a16="http://schemas.microsoft.com/office/drawing/2014/main" id="{6E0FEFC1-1628-9688-28A3-D797C6B2A037}"/>
              </a:ext>
            </a:extLst>
          </p:cNvPr>
          <p:cNvSpPr>
            <a:spLocks noGrp="1"/>
          </p:cNvSpPr>
          <p:nvPr>
            <p:ph type="subTitle" idx="1"/>
          </p:nvPr>
        </p:nvSpPr>
        <p:spPr>
          <a:xfrm>
            <a:off x="825038" y="4072043"/>
            <a:ext cx="7543800" cy="1282707"/>
          </a:xfrm>
          <a:effectLst>
            <a:outerShdw blurRad="50800" dist="38100" dir="2700000" algn="tl" rotWithShape="0">
              <a:prstClr val="black">
                <a:alpha val="40000"/>
              </a:prstClr>
            </a:outerShdw>
          </a:effectLst>
        </p:spPr>
        <p:txBody>
          <a:bodyPr>
            <a:normAutofit/>
          </a:bodyPr>
          <a:lstStyle/>
          <a:p>
            <a:r>
              <a:rPr lang="en-US" sz="2200">
                <a:solidFill>
                  <a:srgbClr val="FFFFFF"/>
                </a:solidFill>
              </a:rPr>
              <a:t>Christina M. Olear, Pennsylvania State University Brandywine </a:t>
            </a:r>
          </a:p>
          <a:p>
            <a:r>
              <a:rPr lang="en-US" sz="2200">
                <a:solidFill>
                  <a:srgbClr val="FFFFFF"/>
                </a:solidFill>
              </a:rPr>
              <a:t>Veronica Paz, Indiana University of Pennsylvania </a:t>
            </a:r>
          </a:p>
          <a:p>
            <a:r>
              <a:rPr lang="en-US" sz="2200">
                <a:solidFill>
                  <a:srgbClr val="FFFFFF"/>
                </a:solidFill>
              </a:rPr>
              <a:t>Timothy S. Creel, Lipscomb University</a:t>
            </a:r>
          </a:p>
        </p:txBody>
      </p:sp>
    </p:spTree>
    <p:extLst>
      <p:ext uri="{BB962C8B-B14F-4D97-AF65-F5344CB8AC3E}">
        <p14:creationId xmlns:p14="http://schemas.microsoft.com/office/powerpoint/2010/main" val="658495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8F1DA-3981-F203-F23C-7DA604B92748}"/>
              </a:ext>
            </a:extLst>
          </p:cNvPr>
          <p:cNvSpPr>
            <a:spLocks noGrp="1"/>
          </p:cNvSpPr>
          <p:nvPr>
            <p:ph type="title"/>
          </p:nvPr>
        </p:nvSpPr>
        <p:spPr>
          <a:xfrm>
            <a:off x="628650" y="441200"/>
            <a:ext cx="7886700" cy="1369666"/>
          </a:xfrm>
        </p:spPr>
        <p:txBody>
          <a:bodyPr/>
          <a:lstStyle/>
          <a:p>
            <a:r>
              <a:rPr lang="en-US" dirty="0"/>
              <a:t>Potential issues:</a:t>
            </a:r>
            <a:br>
              <a:rPr lang="en-US" dirty="0"/>
            </a:br>
            <a:endParaRPr lang="en-US" dirty="0"/>
          </a:p>
        </p:txBody>
      </p:sp>
      <p:sp>
        <p:nvSpPr>
          <p:cNvPr id="4" name="Date Placeholder 3">
            <a:extLst>
              <a:ext uri="{FF2B5EF4-FFF2-40B4-BE49-F238E27FC236}">
                <a16:creationId xmlns:a16="http://schemas.microsoft.com/office/drawing/2014/main" id="{A900BE64-5F2B-9A79-50E0-B566210C083E}"/>
              </a:ext>
            </a:extLst>
          </p:cNvPr>
          <p:cNvSpPr>
            <a:spLocks noGrp="1"/>
          </p:cNvSpPr>
          <p:nvPr>
            <p:ph type="dt" sz="half" idx="10"/>
          </p:nvPr>
        </p:nvSpPr>
        <p:spPr/>
        <p:txBody>
          <a:bodyPr/>
          <a:lstStyle/>
          <a:p>
            <a:r>
              <a:rPr lang="en-US"/>
              <a:t>3/1/20XX</a:t>
            </a:r>
          </a:p>
        </p:txBody>
      </p:sp>
      <p:sp>
        <p:nvSpPr>
          <p:cNvPr id="5" name="Footer Placeholder 4">
            <a:extLst>
              <a:ext uri="{FF2B5EF4-FFF2-40B4-BE49-F238E27FC236}">
                <a16:creationId xmlns:a16="http://schemas.microsoft.com/office/drawing/2014/main" id="{C5E5CF27-855A-1DEB-AEBE-B7DEB957F6D5}"/>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D10CA42E-972F-98BE-D60F-B66290FD2083}"/>
              </a:ext>
            </a:extLst>
          </p:cNvPr>
          <p:cNvSpPr>
            <a:spLocks noGrp="1"/>
          </p:cNvSpPr>
          <p:nvPr>
            <p:ph type="sldNum" sz="quarter" idx="12"/>
          </p:nvPr>
        </p:nvSpPr>
        <p:spPr/>
        <p:txBody>
          <a:bodyPr/>
          <a:lstStyle/>
          <a:p>
            <a:fld id="{28844951-7827-47D4-8276-7DDE1FA7D85A}" type="slidenum">
              <a:rPr lang="en-US" smtClean="0"/>
              <a:t>20</a:t>
            </a:fld>
            <a:endParaRPr lang="en-US"/>
          </a:p>
        </p:txBody>
      </p:sp>
      <p:sp>
        <p:nvSpPr>
          <p:cNvPr id="11" name="Content Placeholder 10">
            <a:extLst>
              <a:ext uri="{FF2B5EF4-FFF2-40B4-BE49-F238E27FC236}">
                <a16:creationId xmlns:a16="http://schemas.microsoft.com/office/drawing/2014/main" id="{1423C2AE-E562-F343-DCC3-04644B7CFC4D}"/>
              </a:ext>
            </a:extLst>
          </p:cNvPr>
          <p:cNvSpPr>
            <a:spLocks noGrp="1"/>
          </p:cNvSpPr>
          <p:nvPr>
            <p:ph idx="1"/>
          </p:nvPr>
        </p:nvSpPr>
        <p:spPr>
          <a:xfrm>
            <a:off x="798771" y="934647"/>
            <a:ext cx="7716579" cy="5051483"/>
          </a:xfrm>
        </p:spPr>
        <p:txBody>
          <a:bodyPr>
            <a:normAutofit fontScale="92500" lnSpcReduction="10000"/>
          </a:bodyPr>
          <a:lstStyle/>
          <a:p>
            <a:pPr marL="0" marR="0" indent="0">
              <a:lnSpc>
                <a:spcPct val="107000"/>
              </a:lnSpc>
              <a:spcBef>
                <a:spcPts val="0"/>
              </a:spcBef>
              <a:spcAft>
                <a:spcPts val="80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Student will have </a:t>
            </a:r>
            <a:r>
              <a:rPr lang="en-US" sz="1800" b="1" i="1" dirty="0">
                <a:effectLst/>
                <a:latin typeface="Calibri" panose="020F0502020204030204" pitchFamily="34" charset="0"/>
                <a:ea typeface="Calibri" panose="020F0502020204030204" pitchFamily="34" charset="0"/>
                <a:cs typeface="Times New Roman" panose="02020603050405020304" pitchFamily="18" charset="0"/>
              </a:rPr>
              <a:t>different levels of technological agility</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experience.</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It’s an advanced project and </a:t>
            </a:r>
            <a:r>
              <a:rPr lang="en-US" sz="1800" b="1" i="1" dirty="0">
                <a:effectLst/>
                <a:latin typeface="Calibri" panose="020F0502020204030204" pitchFamily="34" charset="0"/>
                <a:ea typeface="Calibri" panose="020F0502020204030204" pitchFamily="34" charset="0"/>
                <a:cs typeface="Times New Roman" panose="02020603050405020304" pitchFamily="18" charset="0"/>
              </a:rPr>
              <a:t>students can be intimidated</a:t>
            </a:r>
            <a:r>
              <a:rPr lang="en-US" sz="1800" dirty="0">
                <a:effectLst/>
                <a:latin typeface="Calibri" panose="020F0502020204030204" pitchFamily="34" charset="0"/>
                <a:ea typeface="Calibri" panose="020F0502020204030204" pitchFamily="34" charset="0"/>
                <a:cs typeface="Times New Roman" panose="02020603050405020304" pitchFamily="18" charset="0"/>
              </a:rPr>
              <a:t> due to lack of experience (or confidence) with their data analytics, technology, and/or statistics skills.</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 may be a few errors in the XBRL files on the Edgar’s website, which could result in</a:t>
            </a:r>
            <a:r>
              <a:rPr lang="en-US" sz="1800" b="1" i="1" dirty="0">
                <a:effectLst/>
                <a:latin typeface="Calibri" panose="020F0502020204030204" pitchFamily="34" charset="0"/>
                <a:ea typeface="Calibri" panose="020F0502020204030204" pitchFamily="34" charset="0"/>
                <a:cs typeface="Times New Roman" panose="02020603050405020304" pitchFamily="18" charset="0"/>
              </a:rPr>
              <a:t> potentially inaccurate findings.</a:t>
            </a:r>
            <a:r>
              <a:rPr lang="en-US" sz="1800" dirty="0">
                <a:effectLst/>
                <a:latin typeface="Calibri" panose="020F0502020204030204" pitchFamily="34" charset="0"/>
                <a:ea typeface="Calibri" panose="020F0502020204030204" pitchFamily="34" charset="0"/>
                <a:cs typeface="Times New Roman" panose="02020603050405020304" pitchFamily="18" charset="0"/>
              </a:rPr>
              <a:t> 34% of Form 10-K and Form 10-Q filings include errors (XBRL US data quality committee).</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i="1" dirty="0">
                <a:effectLst/>
                <a:latin typeface="Calibri" panose="020F0502020204030204" pitchFamily="34" charset="0"/>
                <a:ea typeface="Calibri" panose="020F0502020204030204" pitchFamily="34" charset="0"/>
                <a:cs typeface="Times New Roman" panose="02020603050405020304" pitchFamily="18" charset="0"/>
              </a:rPr>
              <a:t>Tech issues with software</a:t>
            </a:r>
            <a:r>
              <a:rPr lang="en-US" sz="1800" dirty="0">
                <a:effectLst/>
                <a:latin typeface="Calibri" panose="020F0502020204030204" pitchFamily="34" charset="0"/>
                <a:ea typeface="Calibri" panose="020F0502020204030204" pitchFamily="34" charset="0"/>
                <a:cs typeface="Times New Roman" panose="02020603050405020304" pitchFamily="18" charset="0"/>
              </a:rPr>
              <a:t> for students depending on their device and operating system. It’s optimal to work on the project in a computer lab, although there can be issues with lab installation of software, licenses, university approvals, etc. The disadvantage is student may have difficulty accessing the lab to work on the project outside of class.</a:t>
            </a:r>
          </a:p>
          <a:p>
            <a:endParaRPr lang="en-US" dirty="0"/>
          </a:p>
        </p:txBody>
      </p:sp>
    </p:spTree>
    <p:extLst>
      <p:ext uri="{BB962C8B-B14F-4D97-AF65-F5344CB8AC3E}">
        <p14:creationId xmlns:p14="http://schemas.microsoft.com/office/powerpoint/2010/main" val="14398448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hoto of paint brush mixing colors  on a palette&#10;">
            <a:extLst>
              <a:ext uri="{FF2B5EF4-FFF2-40B4-BE49-F238E27FC236}">
                <a16:creationId xmlns:a16="http://schemas.microsoft.com/office/drawing/2014/main" id="{1BBA7D00-FBC1-4E10-8B44-A05F4AD3FA84}"/>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324294" y="0"/>
            <a:ext cx="9840433" cy="6858000"/>
          </a:xfrm>
        </p:spPr>
      </p:pic>
      <p:sp>
        <p:nvSpPr>
          <p:cNvPr id="20" name="Title 19">
            <a:extLst>
              <a:ext uri="{FF2B5EF4-FFF2-40B4-BE49-F238E27FC236}">
                <a16:creationId xmlns:a16="http://schemas.microsoft.com/office/drawing/2014/main" id="{2DB3B99A-1BFE-45FD-89BB-94C4EC582530}"/>
              </a:ext>
            </a:extLst>
          </p:cNvPr>
          <p:cNvSpPr>
            <a:spLocks noGrp="1"/>
          </p:cNvSpPr>
          <p:nvPr>
            <p:ph type="title"/>
          </p:nvPr>
        </p:nvSpPr>
        <p:spPr>
          <a:xfrm>
            <a:off x="198031" y="573283"/>
            <a:ext cx="4560037" cy="3473990"/>
          </a:xfrm>
        </p:spPr>
        <p:txBody>
          <a:bodyPr>
            <a:noAutofit/>
          </a:bodyPr>
          <a:lstStyle/>
          <a:p>
            <a:pPr algn="ctr"/>
            <a:r>
              <a:rPr lang="en-US" sz="4800" b="1" dirty="0">
                <a:latin typeface="Times New Roman" panose="02020603050405020304" pitchFamily="18" charset="0"/>
                <a:cs typeface="Times New Roman" panose="02020603050405020304" pitchFamily="18" charset="0"/>
              </a:rPr>
              <a:t>The way to get started is to quit </a:t>
            </a:r>
            <a:br>
              <a:rPr lang="en-US" sz="4800" b="1" dirty="0">
                <a:latin typeface="Times New Roman" panose="02020603050405020304" pitchFamily="18" charset="0"/>
                <a:cs typeface="Times New Roman" panose="02020603050405020304" pitchFamily="18" charset="0"/>
              </a:rPr>
            </a:br>
            <a:r>
              <a:rPr lang="en-US" sz="4800" b="1" dirty="0">
                <a:latin typeface="Times New Roman" panose="02020603050405020304" pitchFamily="18" charset="0"/>
                <a:cs typeface="Times New Roman" panose="02020603050405020304" pitchFamily="18" charset="0"/>
              </a:rPr>
              <a:t>talking and begin doing.</a:t>
            </a:r>
            <a:br>
              <a:rPr lang="en-US" sz="4800" b="1" dirty="0">
                <a:latin typeface="Times New Roman" panose="02020603050405020304" pitchFamily="18" charset="0"/>
                <a:cs typeface="Times New Roman" panose="02020603050405020304" pitchFamily="18" charset="0"/>
              </a:rPr>
            </a:br>
            <a:endParaRPr lang="en-US" sz="4800" b="1" dirty="0">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D60D0082-0478-4749-89B1-BE87392F40F2}"/>
              </a:ext>
            </a:extLst>
          </p:cNvPr>
          <p:cNvSpPr>
            <a:spLocks noGrp="1"/>
          </p:cNvSpPr>
          <p:nvPr>
            <p:ph type="body" sz="quarter" idx="15"/>
          </p:nvPr>
        </p:nvSpPr>
        <p:spPr>
          <a:xfrm>
            <a:off x="469161" y="3158026"/>
            <a:ext cx="4560038" cy="1778493"/>
          </a:xfrm>
        </p:spPr>
        <p:txBody>
          <a:bodyPr anchor="ctr" anchorCtr="0">
            <a:normAutofit/>
          </a:bodyPr>
          <a:lstStyle/>
          <a:p>
            <a:r>
              <a:rPr lang="en-US" dirty="0"/>
              <a:t>Walt Disney</a:t>
            </a:r>
          </a:p>
        </p:txBody>
      </p:sp>
      <p:sp>
        <p:nvSpPr>
          <p:cNvPr id="9" name="Slide Number Placeholder 8">
            <a:extLst>
              <a:ext uri="{FF2B5EF4-FFF2-40B4-BE49-F238E27FC236}">
                <a16:creationId xmlns:a16="http://schemas.microsoft.com/office/drawing/2014/main" id="{A36E7A03-635E-4F0D-9A7F-96B13283D131}"/>
              </a:ext>
            </a:extLst>
          </p:cNvPr>
          <p:cNvSpPr>
            <a:spLocks noGrp="1"/>
          </p:cNvSpPr>
          <p:nvPr>
            <p:ph type="sldNum" sz="quarter" idx="12"/>
          </p:nvPr>
        </p:nvSpPr>
        <p:spPr>
          <a:xfrm>
            <a:off x="6457950" y="5679282"/>
            <a:ext cx="2057400" cy="273844"/>
          </a:xfrm>
        </p:spPr>
        <p:txBody>
          <a:bodyPr/>
          <a:lstStyle/>
          <a:p>
            <a:fld id="{28844951-7827-47D4-8276-7DDE1FA7D85A}" type="slidenum">
              <a:rPr lang="en-US" smtClean="0"/>
              <a:pPr/>
              <a:t>21</a:t>
            </a:fld>
            <a:endParaRPr lang="en-US"/>
          </a:p>
        </p:txBody>
      </p:sp>
    </p:spTree>
    <p:extLst>
      <p:ext uri="{BB962C8B-B14F-4D97-AF65-F5344CB8AC3E}">
        <p14:creationId xmlns:p14="http://schemas.microsoft.com/office/powerpoint/2010/main" val="38000689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518F4-D13C-40F3-9843-13BBC3B8BDCF}"/>
              </a:ext>
            </a:extLst>
          </p:cNvPr>
          <p:cNvSpPr>
            <a:spLocks noGrp="1"/>
          </p:cNvSpPr>
          <p:nvPr>
            <p:ph type="title"/>
          </p:nvPr>
        </p:nvSpPr>
        <p:spPr>
          <a:xfrm>
            <a:off x="628651" y="1170689"/>
            <a:ext cx="8993814" cy="1247581"/>
          </a:xfrm>
        </p:spPr>
        <p:txBody>
          <a:bodyPr>
            <a:normAutofit fontScale="90000"/>
          </a:bodyPr>
          <a:lstStyle/>
          <a:p>
            <a:r>
              <a:rPr lang="en-US" sz="4900" dirty="0">
                <a:solidFill>
                  <a:schemeClr val="tx1"/>
                </a:solidFill>
              </a:rPr>
              <a:t>Goals of Project :</a:t>
            </a:r>
            <a:br>
              <a:rPr lang="en-US" dirty="0"/>
            </a:br>
            <a:br>
              <a:rPr lang="en-US" dirty="0"/>
            </a:br>
            <a:endParaRPr lang="en-US" dirty="0"/>
          </a:p>
        </p:txBody>
      </p:sp>
      <p:sp>
        <p:nvSpPr>
          <p:cNvPr id="9" name="Slide Number Placeholder 8">
            <a:extLst>
              <a:ext uri="{FF2B5EF4-FFF2-40B4-BE49-F238E27FC236}">
                <a16:creationId xmlns:a16="http://schemas.microsoft.com/office/drawing/2014/main" id="{7BD57D52-635E-45A8-AB12-6DAF783169CA}"/>
              </a:ext>
            </a:extLst>
          </p:cNvPr>
          <p:cNvSpPr>
            <a:spLocks noGrp="1"/>
          </p:cNvSpPr>
          <p:nvPr>
            <p:ph type="sldNum" sz="quarter" idx="12"/>
          </p:nvPr>
        </p:nvSpPr>
        <p:spPr>
          <a:xfrm>
            <a:off x="6457950" y="5679282"/>
            <a:ext cx="2057400" cy="273844"/>
          </a:xfrm>
        </p:spPr>
        <p:txBody>
          <a:bodyPr/>
          <a:lstStyle/>
          <a:p>
            <a:pPr defTabSz="685800"/>
            <a:fld id="{28844951-7827-47D4-8276-7DDE1FA7D85A}" type="slidenum">
              <a:rPr lang="en-US">
                <a:latin typeface="Avenir Next LT Pro"/>
              </a:rPr>
              <a:pPr defTabSz="685800"/>
              <a:t>3</a:t>
            </a:fld>
            <a:endParaRPr lang="en-US">
              <a:latin typeface="Avenir Next LT Pro"/>
            </a:endParaRPr>
          </a:p>
        </p:txBody>
      </p:sp>
      <p:sp>
        <p:nvSpPr>
          <p:cNvPr id="3" name="Text Placeholder 2">
            <a:extLst>
              <a:ext uri="{FF2B5EF4-FFF2-40B4-BE49-F238E27FC236}">
                <a16:creationId xmlns:a16="http://schemas.microsoft.com/office/drawing/2014/main" id="{FE33E194-371F-4D5A-8C83-2CCE5A3D6C25}"/>
              </a:ext>
            </a:extLst>
          </p:cNvPr>
          <p:cNvSpPr>
            <a:spLocks noGrp="1"/>
          </p:cNvSpPr>
          <p:nvPr>
            <p:ph type="body" idx="1"/>
          </p:nvPr>
        </p:nvSpPr>
        <p:spPr>
          <a:xfrm>
            <a:off x="629840" y="1935126"/>
            <a:ext cx="7885509" cy="4263655"/>
          </a:xfrm>
        </p:spPr>
        <p:txBody>
          <a:bodyPr anchor="t" anchorCtr="0">
            <a:normAutofit/>
          </a:bodyPr>
          <a:lstStyle/>
          <a:p>
            <a:pPr marL="457200" indent="-457200" algn="ctr">
              <a:buFont typeface="Arial" panose="020B0604020202020204" pitchFamily="34" charset="0"/>
              <a:buChar char="•"/>
            </a:pPr>
            <a:r>
              <a:rPr lang="en-US" sz="3500" dirty="0">
                <a:solidFill>
                  <a:schemeClr val="tx2">
                    <a:lumMod val="50000"/>
                    <a:lumOff val="50000"/>
                  </a:schemeClr>
                </a:solidFill>
                <a:latin typeface="+mj-lt"/>
                <a:cs typeface="Angsana New" panose="02020603050405020304" pitchFamily="18" charset="-34"/>
              </a:rPr>
              <a:t>Technological Agility </a:t>
            </a:r>
          </a:p>
          <a:p>
            <a:pPr marL="457200" indent="-457200" algn="ctr">
              <a:buFont typeface="Arial" panose="020B0604020202020204" pitchFamily="34" charset="0"/>
              <a:buChar char="•"/>
            </a:pPr>
            <a:r>
              <a:rPr lang="en-US" sz="3500" dirty="0">
                <a:solidFill>
                  <a:schemeClr val="tx2">
                    <a:lumMod val="50000"/>
                    <a:lumOff val="50000"/>
                  </a:schemeClr>
                </a:solidFill>
                <a:latin typeface="+mj-lt"/>
                <a:cs typeface="Angsana New" panose="02020603050405020304" pitchFamily="18" charset="-34"/>
              </a:rPr>
              <a:t>SEC/Edgars</a:t>
            </a:r>
          </a:p>
          <a:p>
            <a:pPr marL="457200" indent="-457200" algn="ctr">
              <a:buFont typeface="Arial" panose="020B0604020202020204" pitchFamily="34" charset="0"/>
              <a:buChar char="•"/>
            </a:pPr>
            <a:r>
              <a:rPr lang="en-US" sz="3500" dirty="0">
                <a:solidFill>
                  <a:schemeClr val="tx2">
                    <a:lumMod val="50000"/>
                    <a:lumOff val="50000"/>
                  </a:schemeClr>
                </a:solidFill>
                <a:latin typeface="+mj-lt"/>
                <a:cs typeface="Angsana New" panose="02020603050405020304" pitchFamily="18" charset="-34"/>
              </a:rPr>
              <a:t>XBRL</a:t>
            </a:r>
          </a:p>
          <a:p>
            <a:pPr marL="457200" indent="-457200" algn="ctr">
              <a:buFont typeface="Arial" panose="020B0604020202020204" pitchFamily="34" charset="0"/>
              <a:buChar char="•"/>
            </a:pPr>
            <a:r>
              <a:rPr lang="en-US" sz="3500" dirty="0">
                <a:solidFill>
                  <a:schemeClr val="tx2">
                    <a:lumMod val="50000"/>
                    <a:lumOff val="50000"/>
                  </a:schemeClr>
                </a:solidFill>
                <a:latin typeface="+mj-lt"/>
                <a:cs typeface="Angsana New" panose="02020603050405020304" pitchFamily="18" charset="-34"/>
              </a:rPr>
              <a:t>Data Analytics Software </a:t>
            </a:r>
          </a:p>
          <a:p>
            <a:pPr marL="1828800" lvl="4" indent="-457200" algn="ctr">
              <a:buFont typeface="Arial" panose="020B0604020202020204" pitchFamily="34" charset="0"/>
              <a:buChar char="•"/>
            </a:pPr>
            <a:r>
              <a:rPr lang="en-US" sz="2900" dirty="0">
                <a:solidFill>
                  <a:schemeClr val="tx2">
                    <a:lumMod val="50000"/>
                    <a:lumOff val="50000"/>
                  </a:schemeClr>
                </a:solidFill>
                <a:latin typeface="+mj-lt"/>
                <a:cs typeface="Angsana New" panose="02020603050405020304" pitchFamily="18" charset="-34"/>
              </a:rPr>
              <a:t>ETL &amp; Data Visualization</a:t>
            </a:r>
          </a:p>
          <a:p>
            <a:pPr marL="457200" indent="-457200" algn="ctr">
              <a:buFont typeface="Arial" panose="020B0604020202020204" pitchFamily="34" charset="0"/>
              <a:buChar char="•"/>
            </a:pPr>
            <a:r>
              <a:rPr lang="en-US" sz="3500" dirty="0">
                <a:solidFill>
                  <a:schemeClr val="tx2">
                    <a:lumMod val="50000"/>
                    <a:lumOff val="50000"/>
                  </a:schemeClr>
                </a:solidFill>
                <a:latin typeface="+mj-lt"/>
                <a:cs typeface="Angsana New" panose="02020603050405020304" pitchFamily="18" charset="-34"/>
              </a:rPr>
              <a:t>Confidence &amp; Understanding</a:t>
            </a:r>
          </a:p>
          <a:p>
            <a:pPr marL="457200" indent="-457200">
              <a:buFont typeface="Arial" panose="020B0604020202020204" pitchFamily="34" charset="0"/>
              <a:buChar char="•"/>
            </a:pPr>
            <a:endParaRPr lang="en-US" sz="3500" dirty="0">
              <a:solidFill>
                <a:schemeClr val="tx2">
                  <a:lumMod val="50000"/>
                  <a:lumOff val="50000"/>
                </a:schemeClr>
              </a:solidFill>
              <a:latin typeface="+mj-lt"/>
              <a:cs typeface="Angsana New" panose="02020603050405020304" pitchFamily="18" charset="-34"/>
            </a:endParaRPr>
          </a:p>
          <a:p>
            <a:pPr marL="457200" indent="-457200">
              <a:buFont typeface="Arial" panose="020B0604020202020204" pitchFamily="34" charset="0"/>
              <a:buChar char="•"/>
            </a:pPr>
            <a:endParaRPr lang="en-US" sz="3500" dirty="0">
              <a:solidFill>
                <a:schemeClr val="tx2">
                  <a:lumMod val="50000"/>
                  <a:lumOff val="50000"/>
                </a:schemeClr>
              </a:solidFill>
              <a:latin typeface="+mj-lt"/>
              <a:cs typeface="Angsana New" panose="02020603050405020304" pitchFamily="18" charset="-34"/>
            </a:endParaRPr>
          </a:p>
          <a:p>
            <a:pPr marL="457200" indent="-457200">
              <a:buFont typeface="Arial" panose="020B0604020202020204" pitchFamily="34" charset="0"/>
              <a:buChar char="•"/>
            </a:pPr>
            <a:endParaRPr lang="en-US" sz="3500" dirty="0">
              <a:solidFill>
                <a:schemeClr val="tx2">
                  <a:lumMod val="50000"/>
                  <a:lumOff val="50000"/>
                </a:schemeClr>
              </a:solidFill>
              <a:latin typeface="+mj-lt"/>
              <a:cs typeface="Angsana New" panose="02020603050405020304" pitchFamily="18" charset="-34"/>
            </a:endParaRPr>
          </a:p>
          <a:p>
            <a:endParaRPr lang="en-US" sz="3500" dirty="0">
              <a:solidFill>
                <a:schemeClr val="tx2">
                  <a:lumMod val="50000"/>
                  <a:lumOff val="50000"/>
                </a:schemeClr>
              </a:solidFill>
              <a:latin typeface="+mj-lt"/>
              <a:cs typeface="Angsana New" panose="02020603050405020304" pitchFamily="18" charset="-34"/>
            </a:endParaRPr>
          </a:p>
          <a:p>
            <a:endParaRPr lang="en-US" sz="3500" dirty="0">
              <a:solidFill>
                <a:schemeClr val="tx2">
                  <a:lumMod val="50000"/>
                  <a:lumOff val="50000"/>
                </a:schemeClr>
              </a:solidFill>
              <a:latin typeface="+mj-lt"/>
              <a:cs typeface="Angsana New" panose="02020603050405020304" pitchFamily="18" charset="-34"/>
            </a:endParaRPr>
          </a:p>
          <a:p>
            <a:endParaRPr lang="en-US" sz="3500" dirty="0">
              <a:solidFill>
                <a:schemeClr val="tx2">
                  <a:lumMod val="50000"/>
                  <a:lumOff val="50000"/>
                </a:schemeClr>
              </a:solidFill>
              <a:latin typeface="+mj-lt"/>
              <a:cs typeface="Angsana New" panose="02020603050405020304" pitchFamily="18" charset="-34"/>
            </a:endParaRPr>
          </a:p>
          <a:p>
            <a:endParaRPr lang="en-US" sz="3500" dirty="0">
              <a:solidFill>
                <a:schemeClr val="tx2">
                  <a:lumMod val="50000"/>
                  <a:lumOff val="50000"/>
                </a:schemeClr>
              </a:solidFill>
              <a:latin typeface="+mj-lt"/>
              <a:cs typeface="Angsana New" panose="02020603050405020304" pitchFamily="18" charset="-34"/>
            </a:endParaRPr>
          </a:p>
          <a:p>
            <a:endParaRPr lang="en-US" dirty="0"/>
          </a:p>
        </p:txBody>
      </p:sp>
      <p:sp>
        <p:nvSpPr>
          <p:cNvPr id="8" name="Footer Placeholder 7">
            <a:extLst>
              <a:ext uri="{FF2B5EF4-FFF2-40B4-BE49-F238E27FC236}">
                <a16:creationId xmlns:a16="http://schemas.microsoft.com/office/drawing/2014/main" id="{CDD187DA-D1E6-4203-8426-B028CDCA5BAF}"/>
              </a:ext>
            </a:extLst>
          </p:cNvPr>
          <p:cNvSpPr>
            <a:spLocks noGrp="1"/>
          </p:cNvSpPr>
          <p:nvPr>
            <p:ph type="ftr" sz="quarter" idx="11"/>
          </p:nvPr>
        </p:nvSpPr>
        <p:spPr>
          <a:xfrm>
            <a:off x="3028950" y="5679282"/>
            <a:ext cx="3086100" cy="273844"/>
          </a:xfrm>
        </p:spPr>
        <p:txBody>
          <a:bodyPr/>
          <a:lstStyle/>
          <a:p>
            <a:pPr defTabSz="685800"/>
            <a:r>
              <a:rPr lang="en-US">
                <a:latin typeface="Avenir Next LT Pro"/>
              </a:rPr>
              <a:t>SAMPLE FOOTER TEXT</a:t>
            </a:r>
          </a:p>
        </p:txBody>
      </p:sp>
    </p:spTree>
    <p:extLst>
      <p:ext uri="{BB962C8B-B14F-4D97-AF65-F5344CB8AC3E}">
        <p14:creationId xmlns:p14="http://schemas.microsoft.com/office/powerpoint/2010/main" val="1858362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E79D2-D3FB-AC13-69AE-2A9AEE824217}"/>
              </a:ext>
            </a:extLst>
          </p:cNvPr>
          <p:cNvSpPr>
            <a:spLocks noGrp="1"/>
          </p:cNvSpPr>
          <p:nvPr>
            <p:ph type="title"/>
          </p:nvPr>
        </p:nvSpPr>
        <p:spPr>
          <a:xfrm>
            <a:off x="713710" y="728608"/>
            <a:ext cx="7886700" cy="786255"/>
          </a:xfrm>
        </p:spPr>
        <p:txBody>
          <a:bodyPr>
            <a:normAutofit fontScale="90000"/>
          </a:bodyPr>
          <a:lstStyle/>
          <a:p>
            <a:r>
              <a:rPr lang="en-US" dirty="0"/>
              <a:t>Flexibility &amp; Tips</a:t>
            </a:r>
            <a:br>
              <a:rPr lang="en-US" dirty="0"/>
            </a:br>
            <a:endParaRPr lang="en-US" dirty="0"/>
          </a:p>
        </p:txBody>
      </p:sp>
      <p:sp>
        <p:nvSpPr>
          <p:cNvPr id="3" name="Content Placeholder 2">
            <a:extLst>
              <a:ext uri="{FF2B5EF4-FFF2-40B4-BE49-F238E27FC236}">
                <a16:creationId xmlns:a16="http://schemas.microsoft.com/office/drawing/2014/main" id="{A75B2CC7-36E3-B351-BEC6-3FA99A89C9B5}"/>
              </a:ext>
            </a:extLst>
          </p:cNvPr>
          <p:cNvSpPr>
            <a:spLocks noGrp="1"/>
          </p:cNvSpPr>
          <p:nvPr>
            <p:ph idx="1"/>
          </p:nvPr>
        </p:nvSpPr>
        <p:spPr>
          <a:xfrm>
            <a:off x="713710" y="1260235"/>
            <a:ext cx="7886700" cy="4869157"/>
          </a:xfrm>
        </p:spPr>
        <p:txBody>
          <a:bodyPr>
            <a:normAutofit fontScale="25000" lnSpcReduction="20000"/>
          </a:bodyPr>
          <a:lstStyle/>
          <a:p>
            <a:r>
              <a:rPr lang="en-US" sz="9600" dirty="0">
                <a:latin typeface="Times New Roman" panose="02020603050405020304" pitchFamily="18" charset="0"/>
                <a:ea typeface="Calibri" panose="020F0502020204030204" pitchFamily="34" charset="0"/>
                <a:cs typeface="Times New Roman" panose="02020603050405020304" pitchFamily="18" charset="0"/>
              </a:rPr>
              <a:t>AIS or upper-level accounting class</a:t>
            </a:r>
          </a:p>
          <a:p>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r>
              <a:rPr lang="en-US" sz="9600" dirty="0">
                <a:latin typeface="Times New Roman" panose="02020603050405020304" pitchFamily="18" charset="0"/>
                <a:cs typeface="Times New Roman" panose="02020603050405020304" pitchFamily="18" charset="0"/>
              </a:rPr>
              <a:t>Can be used piecemeal in selected accounting classes (scaffolding effect).</a:t>
            </a:r>
          </a:p>
          <a:p>
            <a:pPr marL="171450" indent="0">
              <a:buNone/>
            </a:pPr>
            <a:endParaRPr lang="en-US" sz="2000" dirty="0">
              <a:latin typeface="Times New Roman" panose="02020603050405020304" pitchFamily="18" charset="0"/>
              <a:cs typeface="Times New Roman" panose="02020603050405020304" pitchFamily="18" charset="0"/>
            </a:endParaRPr>
          </a:p>
          <a:p>
            <a:r>
              <a:rPr lang="en-US" sz="9600" dirty="0">
                <a:latin typeface="Times New Roman" panose="02020603050405020304" pitchFamily="18" charset="0"/>
                <a:cs typeface="Times New Roman" panose="02020603050405020304" pitchFamily="18" charset="0"/>
              </a:rPr>
              <a:t>Analyze the trends and patterns for one company, one industry, or several co.’s in an industry</a:t>
            </a:r>
          </a:p>
          <a:p>
            <a:endParaRPr lang="en-US" sz="2000" dirty="0">
              <a:latin typeface="Times New Roman" panose="02020603050405020304" pitchFamily="18" charset="0"/>
              <a:cs typeface="Times New Roman" panose="02020603050405020304" pitchFamily="18" charset="0"/>
            </a:endParaRPr>
          </a:p>
          <a:p>
            <a:r>
              <a:rPr lang="en-US" sz="9600" dirty="0">
                <a:latin typeface="Times New Roman" panose="02020603050405020304" pitchFamily="18" charset="0"/>
                <a:cs typeface="Times New Roman" panose="02020603050405020304" pitchFamily="18" charset="0"/>
              </a:rPr>
              <a:t>Analyze the data - internal standpoint - demonstrate data analytics &amp; business strategy/goals</a:t>
            </a:r>
          </a:p>
          <a:p>
            <a:endParaRPr lang="en-US" sz="2000" dirty="0">
              <a:latin typeface="Times New Roman" panose="02020603050405020304" pitchFamily="18" charset="0"/>
              <a:cs typeface="Times New Roman" panose="02020603050405020304" pitchFamily="18" charset="0"/>
            </a:endParaRPr>
          </a:p>
          <a:p>
            <a:r>
              <a:rPr lang="en-US" sz="9600" dirty="0">
                <a:latin typeface="Times New Roman" panose="02020603050405020304" pitchFamily="18" charset="0"/>
                <a:cs typeface="Times New Roman" panose="02020603050405020304" pitchFamily="18" charset="0"/>
              </a:rPr>
              <a:t>TIP –  DETAILED step by step directions – videos, screen shots, etc.</a:t>
            </a:r>
          </a:p>
          <a:p>
            <a:endParaRPr lang="en-US" sz="2000" dirty="0">
              <a:latin typeface="Times New Roman" panose="02020603050405020304" pitchFamily="18" charset="0"/>
              <a:cs typeface="Times New Roman" panose="02020603050405020304" pitchFamily="18" charset="0"/>
            </a:endParaRPr>
          </a:p>
          <a:p>
            <a:r>
              <a:rPr lang="en-US" sz="9600" dirty="0">
                <a:latin typeface="Times New Roman" panose="02020603050405020304" pitchFamily="18" charset="0"/>
                <a:cs typeface="Times New Roman" panose="02020603050405020304" pitchFamily="18" charset="0"/>
              </a:rPr>
              <a:t>TIP – encourage mistakes</a:t>
            </a:r>
          </a:p>
          <a:p>
            <a:endParaRPr lang="en-US" sz="9600" dirty="0">
              <a:latin typeface="Times New Roman" panose="02020603050405020304" pitchFamily="18" charset="0"/>
              <a:cs typeface="Times New Roman" panose="02020603050405020304" pitchFamily="18" charset="0"/>
            </a:endParaRPr>
          </a:p>
          <a:p>
            <a:endParaRPr lang="en-US" sz="9600" dirty="0">
              <a:latin typeface="Times New Roman" panose="02020603050405020304" pitchFamily="18" charset="0"/>
              <a:cs typeface="Times New Roman" panose="02020603050405020304" pitchFamily="18" charset="0"/>
            </a:endParaRPr>
          </a:p>
          <a:p>
            <a:endParaRPr lang="en-US" sz="9600" dirty="0">
              <a:latin typeface="Times New Roman" panose="02020603050405020304" pitchFamily="18" charset="0"/>
              <a:cs typeface="Times New Roman" panose="02020603050405020304" pitchFamily="18" charset="0"/>
            </a:endParaRPr>
          </a:p>
          <a:p>
            <a:pPr marL="171450" indent="0">
              <a:buNone/>
            </a:pPr>
            <a:endParaRPr lang="en-US" dirty="0">
              <a:latin typeface="Times New Roman" panose="02020603050405020304" pitchFamily="18" charset="0"/>
              <a:ea typeface="Calibri" panose="020F0502020204030204" pitchFamily="34" charset="0"/>
              <a:cs typeface="Times New Roman" panose="02020603050405020304" pitchFamily="18" charset="0"/>
            </a:endParaRPr>
          </a:p>
          <a:p>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6" name="Slide Number Placeholder 5">
            <a:extLst>
              <a:ext uri="{FF2B5EF4-FFF2-40B4-BE49-F238E27FC236}">
                <a16:creationId xmlns:a16="http://schemas.microsoft.com/office/drawing/2014/main" id="{62262868-6085-647F-4A07-1183C07E600D}"/>
              </a:ext>
            </a:extLst>
          </p:cNvPr>
          <p:cNvSpPr>
            <a:spLocks noGrp="1"/>
          </p:cNvSpPr>
          <p:nvPr>
            <p:ph type="sldNum" sz="quarter" idx="12"/>
          </p:nvPr>
        </p:nvSpPr>
        <p:spPr/>
        <p:txBody>
          <a:bodyPr/>
          <a:lstStyle/>
          <a:p>
            <a:fld id="{28844951-7827-47D4-8276-7DDE1FA7D85A}" type="slidenum">
              <a:rPr lang="en-US" smtClean="0"/>
              <a:t>4</a:t>
            </a:fld>
            <a:endParaRPr lang="en-US"/>
          </a:p>
        </p:txBody>
      </p:sp>
    </p:spTree>
    <p:extLst>
      <p:ext uri="{BB962C8B-B14F-4D97-AF65-F5344CB8AC3E}">
        <p14:creationId xmlns:p14="http://schemas.microsoft.com/office/powerpoint/2010/main" val="63491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554B9-4F0E-5910-0969-E49007DCFB2D}"/>
              </a:ext>
            </a:extLst>
          </p:cNvPr>
          <p:cNvSpPr>
            <a:spLocks noGrp="1"/>
          </p:cNvSpPr>
          <p:nvPr>
            <p:ph type="title"/>
          </p:nvPr>
        </p:nvSpPr>
        <p:spPr>
          <a:xfrm>
            <a:off x="628650" y="340242"/>
            <a:ext cx="7886700" cy="1474973"/>
          </a:xfrm>
        </p:spPr>
        <p:txBody>
          <a:bodyPr/>
          <a:lstStyle/>
          <a:p>
            <a:r>
              <a:rPr lang="en-US" dirty="0"/>
              <a:t>Data analytics fundamental</a:t>
            </a:r>
          </a:p>
        </p:txBody>
      </p:sp>
      <p:sp>
        <p:nvSpPr>
          <p:cNvPr id="3" name="Content Placeholder 2">
            <a:extLst>
              <a:ext uri="{FF2B5EF4-FFF2-40B4-BE49-F238E27FC236}">
                <a16:creationId xmlns:a16="http://schemas.microsoft.com/office/drawing/2014/main" id="{69FE203F-C048-AD89-7F6C-2A070BC0BDD1}"/>
              </a:ext>
            </a:extLst>
          </p:cNvPr>
          <p:cNvSpPr>
            <a:spLocks noGrp="1"/>
          </p:cNvSpPr>
          <p:nvPr>
            <p:ph idx="1"/>
          </p:nvPr>
        </p:nvSpPr>
        <p:spPr>
          <a:xfrm>
            <a:off x="628650" y="1594884"/>
            <a:ext cx="7886700" cy="4582079"/>
          </a:xfrm>
        </p:spPr>
        <p:txBody>
          <a:bodyPr>
            <a:normAutofit fontScale="92500" lnSpcReduction="10000"/>
          </a:bodyPr>
          <a:lstStyle/>
          <a:p>
            <a:pPr marL="171450" indent="0">
              <a:buNone/>
            </a:pPr>
            <a:r>
              <a:rPr lang="en-US" b="1" dirty="0">
                <a:latin typeface="Times New Roman" panose="02020603050405020304" pitchFamily="18" charset="0"/>
                <a:ea typeface="Calibri" panose="020F0502020204030204" pitchFamily="34" charset="0"/>
                <a:cs typeface="Times New Roman" panose="02020603050405020304" pitchFamily="18" charset="0"/>
              </a:rPr>
              <a:t>Data structure, rows, columns, fields, tables, datasets.</a:t>
            </a:r>
          </a:p>
          <a:p>
            <a:pPr marL="171450" indent="0">
              <a:buNone/>
            </a:pPr>
            <a:endParaRPr lang="en-US" sz="1000" b="1" dirty="0">
              <a:latin typeface="Times New Roman" panose="02020603050405020304" pitchFamily="18" charset="0"/>
              <a:ea typeface="Calibri" panose="020F0502020204030204" pitchFamily="34" charset="0"/>
              <a:cs typeface="Times New Roman" panose="02020603050405020304" pitchFamily="18" charset="0"/>
            </a:endParaRPr>
          </a:p>
          <a:p>
            <a:pPr marL="171450" indent="0">
              <a:buNone/>
            </a:pPr>
            <a:r>
              <a:rPr lang="en-US" b="1" dirty="0">
                <a:latin typeface="Times New Roman" panose="02020603050405020304" pitchFamily="18" charset="0"/>
                <a:ea typeface="Calibri" panose="020F0502020204030204" pitchFamily="34" charset="0"/>
                <a:cs typeface="Times New Roman" panose="02020603050405020304" pitchFamily="18" charset="0"/>
              </a:rPr>
              <a:t>Date types </a:t>
            </a:r>
            <a:r>
              <a:rPr lang="en-US" dirty="0">
                <a:latin typeface="Times New Roman" panose="02020603050405020304" pitchFamily="18" charset="0"/>
                <a:ea typeface="Calibri" panose="020F0502020204030204" pitchFamily="34" charset="0"/>
                <a:cs typeface="Times New Roman" panose="02020603050405020304" pitchFamily="18" charset="0"/>
              </a:rPr>
              <a:t>– numeric, alphanumeric, dates and times</a:t>
            </a:r>
          </a:p>
          <a:p>
            <a:pPr marL="171450" indent="0">
              <a:buNone/>
            </a:pPr>
            <a:r>
              <a:rPr lang="en-US" sz="2400" b="1" dirty="0">
                <a:latin typeface="Times New Roman" panose="02020603050405020304" pitchFamily="18" charset="0"/>
                <a:ea typeface="Calibri" panose="020F0502020204030204" pitchFamily="34" charset="0"/>
                <a:cs typeface="Times New Roman" panose="02020603050405020304" pitchFamily="18" charset="0"/>
              </a:rPr>
              <a:t>Structured vs. Unstructured</a:t>
            </a:r>
          </a:p>
          <a:p>
            <a:pPr marL="171450" indent="0">
              <a:buNone/>
            </a:pPr>
            <a:r>
              <a:rPr lang="en-US" sz="2400" b="1" dirty="0">
                <a:latin typeface="Times New Roman" panose="02020603050405020304" pitchFamily="18" charset="0"/>
                <a:ea typeface="Calibri" panose="020F0502020204030204" pitchFamily="34" charset="0"/>
                <a:cs typeface="Times New Roman" panose="02020603050405020304" pitchFamily="18" charset="0"/>
              </a:rPr>
              <a:t>Wide or Long data</a:t>
            </a:r>
          </a:p>
          <a:p>
            <a:pPr marL="171450" indent="0">
              <a:buNone/>
            </a:pPr>
            <a:r>
              <a:rPr lang="en-US" b="1" dirty="0">
                <a:latin typeface="Times New Roman" panose="02020603050405020304" pitchFamily="18" charset="0"/>
                <a:ea typeface="Calibri" panose="020F0502020204030204" pitchFamily="34" charset="0"/>
                <a:cs typeface="Times New Roman" panose="02020603050405020304" pitchFamily="18" charset="0"/>
              </a:rPr>
              <a:t>Data Dictionary</a:t>
            </a:r>
            <a:endParaRPr lang="en-US" sz="2400" b="1" dirty="0">
              <a:latin typeface="Times New Roman" panose="02020603050405020304" pitchFamily="18" charset="0"/>
              <a:ea typeface="Calibri" panose="020F0502020204030204" pitchFamily="34" charset="0"/>
              <a:cs typeface="Times New Roman" panose="02020603050405020304" pitchFamily="18" charset="0"/>
            </a:endParaRPr>
          </a:p>
          <a:p>
            <a:r>
              <a:rPr lang="en-US" b="1" dirty="0">
                <a:latin typeface="Times New Roman" panose="02020603050405020304" pitchFamily="18" charset="0"/>
                <a:ea typeface="Calibri" panose="020F0502020204030204" pitchFamily="34" charset="0"/>
                <a:cs typeface="Times New Roman" panose="02020603050405020304" pitchFamily="18" charset="0"/>
              </a:rPr>
              <a:t>FACT </a:t>
            </a:r>
          </a:p>
          <a:p>
            <a:pPr lvl="3"/>
            <a:r>
              <a:rPr lang="en-US" sz="2400" b="1" dirty="0">
                <a:latin typeface="Times New Roman" panose="02020603050405020304" pitchFamily="18" charset="0"/>
                <a:ea typeface="Calibri" panose="020F0502020204030204" pitchFamily="34" charset="0"/>
                <a:cs typeface="Times New Roman" panose="02020603050405020304" pitchFamily="18" charset="0"/>
              </a:rPr>
              <a:t>Frame </a:t>
            </a:r>
            <a:r>
              <a:rPr lang="en-US" sz="2400" dirty="0">
                <a:latin typeface="Times New Roman" panose="02020603050405020304" pitchFamily="18" charset="0"/>
                <a:ea typeface="Calibri" panose="020F0502020204030204" pitchFamily="34" charset="0"/>
                <a:cs typeface="Times New Roman" panose="02020603050405020304" pitchFamily="18" charset="0"/>
              </a:rPr>
              <a:t>the question</a:t>
            </a:r>
          </a:p>
          <a:p>
            <a:pPr lvl="3"/>
            <a:r>
              <a:rPr lang="en-US" sz="2400" b="1" dirty="0">
                <a:latin typeface="Times New Roman" panose="02020603050405020304" pitchFamily="18" charset="0"/>
                <a:ea typeface="Calibri" panose="020F0502020204030204" pitchFamily="34" charset="0"/>
                <a:cs typeface="Times New Roman" panose="02020603050405020304" pitchFamily="18" charset="0"/>
              </a:rPr>
              <a:t>Assemble </a:t>
            </a:r>
            <a:r>
              <a:rPr lang="en-US" sz="2400" dirty="0">
                <a:latin typeface="Times New Roman" panose="02020603050405020304" pitchFamily="18" charset="0"/>
                <a:ea typeface="Calibri" panose="020F0502020204030204" pitchFamily="34" charset="0"/>
                <a:cs typeface="Times New Roman" panose="02020603050405020304" pitchFamily="18" charset="0"/>
              </a:rPr>
              <a:t>the data</a:t>
            </a:r>
          </a:p>
          <a:p>
            <a:pPr lvl="3"/>
            <a:r>
              <a:rPr lang="en-US" sz="2400" b="1" dirty="0">
                <a:latin typeface="Times New Roman" panose="02020603050405020304" pitchFamily="18" charset="0"/>
                <a:ea typeface="Calibri" panose="020F0502020204030204" pitchFamily="34" charset="0"/>
                <a:cs typeface="Times New Roman" panose="02020603050405020304" pitchFamily="18" charset="0"/>
              </a:rPr>
              <a:t>Calculate </a:t>
            </a:r>
            <a:r>
              <a:rPr lang="en-US" sz="2400" dirty="0">
                <a:latin typeface="Times New Roman" panose="02020603050405020304" pitchFamily="18" charset="0"/>
                <a:ea typeface="Calibri" panose="020F0502020204030204" pitchFamily="34" charset="0"/>
                <a:cs typeface="Times New Roman" panose="02020603050405020304" pitchFamily="18" charset="0"/>
              </a:rPr>
              <a:t>results</a:t>
            </a:r>
          </a:p>
          <a:p>
            <a:pPr lvl="3"/>
            <a:r>
              <a:rPr lang="en-US" sz="2400" b="1" dirty="0">
                <a:latin typeface="Times New Roman" panose="02020603050405020304" pitchFamily="18" charset="0"/>
                <a:ea typeface="Calibri" panose="020F0502020204030204" pitchFamily="34" charset="0"/>
                <a:cs typeface="Times New Roman" panose="02020603050405020304" pitchFamily="18" charset="0"/>
              </a:rPr>
              <a:t>Tell </a:t>
            </a:r>
            <a:r>
              <a:rPr lang="en-US" sz="2400" dirty="0">
                <a:latin typeface="Times New Roman" panose="02020603050405020304" pitchFamily="18" charset="0"/>
                <a:ea typeface="Calibri" panose="020F0502020204030204" pitchFamily="34" charset="0"/>
                <a:cs typeface="Times New Roman" panose="02020603050405020304" pitchFamily="18" charset="0"/>
              </a:rPr>
              <a:t>others</a:t>
            </a:r>
          </a:p>
        </p:txBody>
      </p:sp>
      <p:sp>
        <p:nvSpPr>
          <p:cNvPr id="4" name="Date Placeholder 3">
            <a:extLst>
              <a:ext uri="{FF2B5EF4-FFF2-40B4-BE49-F238E27FC236}">
                <a16:creationId xmlns:a16="http://schemas.microsoft.com/office/drawing/2014/main" id="{87E6F188-8492-8D46-2279-1AD2974B8413}"/>
              </a:ext>
            </a:extLst>
          </p:cNvPr>
          <p:cNvSpPr>
            <a:spLocks noGrp="1"/>
          </p:cNvSpPr>
          <p:nvPr>
            <p:ph type="dt" sz="half" idx="10"/>
          </p:nvPr>
        </p:nvSpPr>
        <p:spPr/>
        <p:txBody>
          <a:bodyPr/>
          <a:lstStyle/>
          <a:p>
            <a:r>
              <a:rPr lang="en-US"/>
              <a:t>3/1/20XX</a:t>
            </a:r>
          </a:p>
        </p:txBody>
      </p:sp>
      <p:sp>
        <p:nvSpPr>
          <p:cNvPr id="5" name="Footer Placeholder 4">
            <a:extLst>
              <a:ext uri="{FF2B5EF4-FFF2-40B4-BE49-F238E27FC236}">
                <a16:creationId xmlns:a16="http://schemas.microsoft.com/office/drawing/2014/main" id="{E3D7EAB2-25C0-56D1-FF92-F661D7EB3CFF}"/>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D71B04DE-2999-D88E-3DF7-EA72AA6A4117}"/>
              </a:ext>
            </a:extLst>
          </p:cNvPr>
          <p:cNvSpPr>
            <a:spLocks noGrp="1"/>
          </p:cNvSpPr>
          <p:nvPr>
            <p:ph type="sldNum" sz="quarter" idx="12"/>
          </p:nvPr>
        </p:nvSpPr>
        <p:spPr/>
        <p:txBody>
          <a:bodyPr/>
          <a:lstStyle/>
          <a:p>
            <a:fld id="{28844951-7827-47D4-8276-7DDE1FA7D85A}" type="slidenum">
              <a:rPr lang="en-US" smtClean="0"/>
              <a:t>5</a:t>
            </a:fld>
            <a:endParaRPr lang="en-US"/>
          </a:p>
        </p:txBody>
      </p:sp>
    </p:spTree>
    <p:extLst>
      <p:ext uri="{BB962C8B-B14F-4D97-AF65-F5344CB8AC3E}">
        <p14:creationId xmlns:p14="http://schemas.microsoft.com/office/powerpoint/2010/main" val="18282273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518F4-D13C-40F3-9843-13BBC3B8BDCF}"/>
              </a:ext>
            </a:extLst>
          </p:cNvPr>
          <p:cNvSpPr>
            <a:spLocks noGrp="1"/>
          </p:cNvSpPr>
          <p:nvPr>
            <p:ph type="title"/>
          </p:nvPr>
        </p:nvSpPr>
        <p:spPr>
          <a:xfrm>
            <a:off x="629841" y="768981"/>
            <a:ext cx="7886700" cy="994172"/>
          </a:xfrm>
        </p:spPr>
        <p:txBody>
          <a:bodyPr>
            <a:normAutofit fontScale="90000"/>
          </a:bodyPr>
          <a:lstStyle/>
          <a:p>
            <a:r>
              <a:rPr lang="en-US" dirty="0">
                <a:latin typeface="Times New Roman" panose="02020603050405020304" pitchFamily="18" charset="0"/>
                <a:cs typeface="Times New Roman" panose="02020603050405020304" pitchFamily="18" charset="0"/>
              </a:rPr>
              <a:t>Navigate Edgar’s </a:t>
            </a:r>
            <a:br>
              <a:rPr lang="en-US" dirty="0"/>
            </a:br>
            <a:endParaRPr lang="en-US" dirty="0"/>
          </a:p>
        </p:txBody>
      </p:sp>
      <p:sp>
        <p:nvSpPr>
          <p:cNvPr id="3" name="Text Placeholder 2">
            <a:extLst>
              <a:ext uri="{FF2B5EF4-FFF2-40B4-BE49-F238E27FC236}">
                <a16:creationId xmlns:a16="http://schemas.microsoft.com/office/drawing/2014/main" id="{FE33E194-371F-4D5A-8C83-2CCE5A3D6C25}"/>
              </a:ext>
            </a:extLst>
          </p:cNvPr>
          <p:cNvSpPr>
            <a:spLocks noGrp="1"/>
          </p:cNvSpPr>
          <p:nvPr>
            <p:ph type="body" idx="1"/>
          </p:nvPr>
        </p:nvSpPr>
        <p:spPr>
          <a:xfrm>
            <a:off x="629841" y="2366010"/>
            <a:ext cx="3868340" cy="397764"/>
          </a:xfrm>
        </p:spPr>
        <p:txBody>
          <a:bodyPr anchor="t" anchorCtr="0">
            <a:normAutofit/>
          </a:bodyPr>
          <a:lstStyle/>
          <a:p>
            <a:r>
              <a:rPr lang="en-US" dirty="0"/>
              <a:t>Subtitle</a:t>
            </a:r>
          </a:p>
        </p:txBody>
      </p:sp>
      <p:sp>
        <p:nvSpPr>
          <p:cNvPr id="4" name="Content Placeholder 3">
            <a:extLst>
              <a:ext uri="{FF2B5EF4-FFF2-40B4-BE49-F238E27FC236}">
                <a16:creationId xmlns:a16="http://schemas.microsoft.com/office/drawing/2014/main" id="{FABA94CC-2803-437F-B79F-A5067E28041B}"/>
              </a:ext>
            </a:extLst>
          </p:cNvPr>
          <p:cNvSpPr>
            <a:spLocks noGrp="1"/>
          </p:cNvSpPr>
          <p:nvPr>
            <p:ph sz="half" idx="2"/>
          </p:nvPr>
        </p:nvSpPr>
        <p:spPr>
          <a:xfrm>
            <a:off x="629842" y="2777491"/>
            <a:ext cx="3868340" cy="2584847"/>
          </a:xfrm>
        </p:spPr>
        <p:txBody>
          <a:bodyPr>
            <a:normAutofit/>
          </a:bodyPr>
          <a:lstStyle/>
          <a:p>
            <a:r>
              <a:rPr lang="en-US" dirty="0"/>
              <a:t>Add text, images, art, and videos. </a:t>
            </a:r>
          </a:p>
          <a:p>
            <a:r>
              <a:rPr lang="en-US" dirty="0"/>
              <a:t>Add transitions, animations, and motion. </a:t>
            </a:r>
          </a:p>
          <a:p>
            <a:r>
              <a:rPr lang="en-US" dirty="0"/>
              <a:t>Save to OneDrive, to get to your presentations from your computer, tablet, or phone. </a:t>
            </a:r>
          </a:p>
          <a:p>
            <a:endParaRPr lang="en-US" dirty="0"/>
          </a:p>
          <a:p>
            <a:endParaRPr lang="en-US" dirty="0"/>
          </a:p>
        </p:txBody>
      </p:sp>
      <p:sp>
        <p:nvSpPr>
          <p:cNvPr id="5" name="Text Placeholder 4">
            <a:extLst>
              <a:ext uri="{FF2B5EF4-FFF2-40B4-BE49-F238E27FC236}">
                <a16:creationId xmlns:a16="http://schemas.microsoft.com/office/drawing/2014/main" id="{A4A59DFC-7CFF-494D-8C86-6FE174974213}"/>
              </a:ext>
            </a:extLst>
          </p:cNvPr>
          <p:cNvSpPr>
            <a:spLocks noGrp="1"/>
          </p:cNvSpPr>
          <p:nvPr>
            <p:ph type="body" sz="quarter" idx="13"/>
          </p:nvPr>
        </p:nvSpPr>
        <p:spPr>
          <a:xfrm>
            <a:off x="4626771" y="2366010"/>
            <a:ext cx="3887390" cy="397764"/>
          </a:xfrm>
        </p:spPr>
        <p:txBody>
          <a:bodyPr anchor="t" anchorCtr="0">
            <a:normAutofit/>
          </a:bodyPr>
          <a:lstStyle/>
          <a:p>
            <a:r>
              <a:rPr lang="en-US" dirty="0"/>
              <a:t>Subtitle</a:t>
            </a:r>
          </a:p>
        </p:txBody>
      </p:sp>
      <p:sp>
        <p:nvSpPr>
          <p:cNvPr id="6" name="Content Placeholder 5">
            <a:extLst>
              <a:ext uri="{FF2B5EF4-FFF2-40B4-BE49-F238E27FC236}">
                <a16:creationId xmlns:a16="http://schemas.microsoft.com/office/drawing/2014/main" id="{9397F57A-AEBE-465C-9EF7-E78B1CDEC7A3}"/>
              </a:ext>
            </a:extLst>
          </p:cNvPr>
          <p:cNvSpPr>
            <a:spLocks noGrp="1"/>
          </p:cNvSpPr>
          <p:nvPr>
            <p:ph sz="quarter" idx="4"/>
          </p:nvPr>
        </p:nvSpPr>
        <p:spPr>
          <a:xfrm>
            <a:off x="4629150" y="2777491"/>
            <a:ext cx="3887391" cy="2584847"/>
          </a:xfrm>
        </p:spPr>
        <p:txBody>
          <a:bodyPr>
            <a:normAutofit/>
          </a:bodyPr>
          <a:lstStyle/>
          <a:p>
            <a:r>
              <a:rPr lang="en-US" dirty="0"/>
              <a:t>Open the Design Ideas pane for instant slide makeovers. </a:t>
            </a:r>
          </a:p>
          <a:p>
            <a:r>
              <a:rPr lang="en-US" dirty="0"/>
              <a:t>When we have design ideas, we’ll show them to you right there. </a:t>
            </a:r>
          </a:p>
          <a:p>
            <a:endParaRPr lang="en-US" dirty="0"/>
          </a:p>
        </p:txBody>
      </p:sp>
      <p:sp>
        <p:nvSpPr>
          <p:cNvPr id="9" name="Slide Number Placeholder 8">
            <a:extLst>
              <a:ext uri="{FF2B5EF4-FFF2-40B4-BE49-F238E27FC236}">
                <a16:creationId xmlns:a16="http://schemas.microsoft.com/office/drawing/2014/main" id="{7BD57D52-635E-45A8-AB12-6DAF783169CA}"/>
              </a:ext>
            </a:extLst>
          </p:cNvPr>
          <p:cNvSpPr>
            <a:spLocks noGrp="1"/>
          </p:cNvSpPr>
          <p:nvPr>
            <p:ph type="sldNum" sz="quarter" idx="12"/>
          </p:nvPr>
        </p:nvSpPr>
        <p:spPr>
          <a:xfrm>
            <a:off x="6457950" y="5679282"/>
            <a:ext cx="2057400" cy="273844"/>
          </a:xfrm>
        </p:spPr>
        <p:txBody>
          <a:bodyPr/>
          <a:lstStyle/>
          <a:p>
            <a:fld id="{28844951-7827-47D4-8276-7DDE1FA7D85A}" type="slidenum">
              <a:rPr lang="en-US" smtClean="0"/>
              <a:pPr/>
              <a:t>6</a:t>
            </a:fld>
            <a:endParaRPr lang="en-US"/>
          </a:p>
        </p:txBody>
      </p:sp>
      <p:pic>
        <p:nvPicPr>
          <p:cNvPr id="11" name="Picture 10">
            <a:extLst>
              <a:ext uri="{FF2B5EF4-FFF2-40B4-BE49-F238E27FC236}">
                <a16:creationId xmlns:a16="http://schemas.microsoft.com/office/drawing/2014/main" id="{859823D8-DF79-47FC-A07B-05C8CE03C15F}"/>
              </a:ext>
            </a:extLst>
          </p:cNvPr>
          <p:cNvPicPr>
            <a:picLocks noChangeAspect="1"/>
          </p:cNvPicPr>
          <p:nvPr/>
        </p:nvPicPr>
        <p:blipFill>
          <a:blip r:embed="rId2"/>
          <a:stretch>
            <a:fillRect/>
          </a:stretch>
        </p:blipFill>
        <p:spPr>
          <a:xfrm>
            <a:off x="54771" y="2162715"/>
            <a:ext cx="9144000" cy="4340105"/>
          </a:xfrm>
          <a:prstGeom prst="rect">
            <a:avLst/>
          </a:prstGeom>
        </p:spPr>
      </p:pic>
    </p:spTree>
    <p:extLst>
      <p:ext uri="{BB962C8B-B14F-4D97-AF65-F5344CB8AC3E}">
        <p14:creationId xmlns:p14="http://schemas.microsoft.com/office/powerpoint/2010/main" val="1448471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1531F-4F6C-C3C5-1454-938927A79DB3}"/>
              </a:ext>
            </a:extLst>
          </p:cNvPr>
          <p:cNvSpPr>
            <a:spLocks noGrp="1"/>
          </p:cNvSpPr>
          <p:nvPr>
            <p:ph type="title"/>
          </p:nvPr>
        </p:nvSpPr>
        <p:spPr>
          <a:xfrm>
            <a:off x="4051005" y="637953"/>
            <a:ext cx="4506876" cy="995841"/>
          </a:xfrm>
        </p:spPr>
        <p:txBody>
          <a:bodyPr>
            <a:normAutofit fontScale="90000"/>
          </a:bodyPr>
          <a:lstStyle/>
          <a:p>
            <a:r>
              <a:rPr lang="en-US" dirty="0">
                <a:latin typeface="Times New Roman" panose="02020603050405020304" pitchFamily="18" charset="0"/>
                <a:cs typeface="Times New Roman" panose="02020603050405020304" pitchFamily="18" charset="0"/>
              </a:rPr>
              <a:t>Training sources</a:t>
            </a: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050A60BF-1199-62EB-35D4-31381B030467}"/>
              </a:ext>
            </a:extLst>
          </p:cNvPr>
          <p:cNvPicPr>
            <a:picLocks noChangeAspect="1"/>
          </p:cNvPicPr>
          <p:nvPr/>
        </p:nvPicPr>
        <p:blipFill>
          <a:blip r:embed="rId2"/>
          <a:stretch>
            <a:fillRect/>
          </a:stretch>
        </p:blipFill>
        <p:spPr>
          <a:xfrm>
            <a:off x="802758" y="2185065"/>
            <a:ext cx="7538484" cy="4034982"/>
          </a:xfrm>
          <a:prstGeom prst="rect">
            <a:avLst/>
          </a:prstGeom>
        </p:spPr>
      </p:pic>
      <p:pic>
        <p:nvPicPr>
          <p:cNvPr id="5" name="Picture 2" descr="XBRL - Wikipedia">
            <a:extLst>
              <a:ext uri="{FF2B5EF4-FFF2-40B4-BE49-F238E27FC236}">
                <a16:creationId xmlns:a16="http://schemas.microsoft.com/office/drawing/2014/main" id="{32CB3CE5-5598-5467-D006-A17B75842062}"/>
              </a:ext>
            </a:extLst>
          </p:cNvPr>
          <p:cNvPicPr>
            <a:picLocks noChangeAspect="1" noChangeArrowheads="1"/>
          </p:cNvPicPr>
          <p:nvPr/>
        </p:nvPicPr>
        <p:blipFill>
          <a:blip r:embed="rId3">
            <a:duotone>
              <a:prstClr val="black"/>
              <a:prstClr val="white"/>
            </a:duotone>
            <a:extLst>
              <a:ext uri="{28A0092B-C50C-407E-A947-70E740481C1C}">
                <a14:useLocalDpi xmlns:a14="http://schemas.microsoft.com/office/drawing/2010/main" val="0"/>
              </a:ext>
            </a:extLst>
          </a:blip>
          <a:stretch>
            <a:fillRect/>
          </a:stretch>
        </p:blipFill>
        <p:spPr bwMode="auto">
          <a:xfrm>
            <a:off x="901833" y="443842"/>
            <a:ext cx="2803511" cy="1168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84398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E79D2-D3FB-AC13-69AE-2A9AEE824217}"/>
              </a:ext>
            </a:extLst>
          </p:cNvPr>
          <p:cNvSpPr>
            <a:spLocks noGrp="1"/>
          </p:cNvSpPr>
          <p:nvPr>
            <p:ph type="title"/>
          </p:nvPr>
        </p:nvSpPr>
        <p:spPr/>
        <p:txBody>
          <a:bodyPr/>
          <a:lstStyle/>
          <a:p>
            <a:r>
              <a:rPr lang="en-US" dirty="0"/>
              <a:t>XBRL</a:t>
            </a:r>
          </a:p>
        </p:txBody>
      </p:sp>
      <p:sp>
        <p:nvSpPr>
          <p:cNvPr id="3" name="Content Placeholder 2">
            <a:extLst>
              <a:ext uri="{FF2B5EF4-FFF2-40B4-BE49-F238E27FC236}">
                <a16:creationId xmlns:a16="http://schemas.microsoft.com/office/drawing/2014/main" id="{A75B2CC7-36E3-B351-BEC6-3FA99A89C9B5}"/>
              </a:ext>
            </a:extLst>
          </p:cNvPr>
          <p:cNvSpPr>
            <a:spLocks noGrp="1"/>
          </p:cNvSpPr>
          <p:nvPr>
            <p:ph idx="1"/>
          </p:nvPr>
        </p:nvSpPr>
        <p:spPr/>
        <p:txBody>
          <a:bodyPr/>
          <a:lstStyle/>
          <a:p>
            <a:r>
              <a:rPr lang="en-US" sz="3200" dirty="0">
                <a:effectLst/>
                <a:latin typeface="Times New Roman" panose="02020603050405020304" pitchFamily="18" charset="0"/>
                <a:ea typeface="Calibri" panose="020F0502020204030204" pitchFamily="34" charset="0"/>
                <a:cs typeface="Times New Roman" panose="02020603050405020304" pitchFamily="18" charset="0"/>
              </a:rPr>
              <a:t>They learn to use XBRL data after learning about taxonomy, tags, datasets, fields, and field types</a:t>
            </a:r>
            <a:endParaRPr lang="en-US" sz="3200" dirty="0">
              <a:latin typeface="Times New Roman" panose="02020603050405020304" pitchFamily="18" charset="0"/>
              <a:cs typeface="Times New Roman" panose="02020603050405020304" pitchFamily="18" charset="0"/>
            </a:endParaRPr>
          </a:p>
          <a:p>
            <a:endParaRPr lang="en-US" dirty="0"/>
          </a:p>
        </p:txBody>
      </p:sp>
      <p:sp>
        <p:nvSpPr>
          <p:cNvPr id="6" name="Slide Number Placeholder 5">
            <a:extLst>
              <a:ext uri="{FF2B5EF4-FFF2-40B4-BE49-F238E27FC236}">
                <a16:creationId xmlns:a16="http://schemas.microsoft.com/office/drawing/2014/main" id="{62262868-6085-647F-4A07-1183C07E600D}"/>
              </a:ext>
            </a:extLst>
          </p:cNvPr>
          <p:cNvSpPr>
            <a:spLocks noGrp="1"/>
          </p:cNvSpPr>
          <p:nvPr>
            <p:ph type="sldNum" sz="quarter" idx="12"/>
          </p:nvPr>
        </p:nvSpPr>
        <p:spPr/>
        <p:txBody>
          <a:bodyPr/>
          <a:lstStyle/>
          <a:p>
            <a:fld id="{28844951-7827-47D4-8276-7DDE1FA7D85A}" type="slidenum">
              <a:rPr lang="en-US" smtClean="0"/>
              <a:t>8</a:t>
            </a:fld>
            <a:endParaRPr lang="en-US"/>
          </a:p>
        </p:txBody>
      </p:sp>
    </p:spTree>
    <p:extLst>
      <p:ext uri="{BB962C8B-B14F-4D97-AF65-F5344CB8AC3E}">
        <p14:creationId xmlns:p14="http://schemas.microsoft.com/office/powerpoint/2010/main" val="34569848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4DFBA-5E67-139B-D017-B09AB4A25638}"/>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FASB training sources</a:t>
            </a:r>
            <a:br>
              <a:rPr lang="en-US" dirty="0"/>
            </a:br>
            <a:endParaRPr lang="en-US" dirty="0"/>
          </a:p>
        </p:txBody>
      </p:sp>
      <p:pic>
        <p:nvPicPr>
          <p:cNvPr id="4" name="Picture 3">
            <a:extLst>
              <a:ext uri="{FF2B5EF4-FFF2-40B4-BE49-F238E27FC236}">
                <a16:creationId xmlns:a16="http://schemas.microsoft.com/office/drawing/2014/main" id="{EEDB9841-ABAF-88C1-3B39-269BF179281E}"/>
              </a:ext>
            </a:extLst>
          </p:cNvPr>
          <p:cNvPicPr>
            <a:picLocks noChangeAspect="1"/>
          </p:cNvPicPr>
          <p:nvPr/>
        </p:nvPicPr>
        <p:blipFill>
          <a:blip r:embed="rId2"/>
          <a:stretch>
            <a:fillRect/>
          </a:stretch>
        </p:blipFill>
        <p:spPr>
          <a:xfrm>
            <a:off x="0" y="2042772"/>
            <a:ext cx="9144000" cy="5090354"/>
          </a:xfrm>
          <a:prstGeom prst="rect">
            <a:avLst/>
          </a:prstGeom>
        </p:spPr>
      </p:pic>
    </p:spTree>
    <p:extLst>
      <p:ext uri="{BB962C8B-B14F-4D97-AF65-F5344CB8AC3E}">
        <p14:creationId xmlns:p14="http://schemas.microsoft.com/office/powerpoint/2010/main" val="242913744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uminousVTI">
  <a:themeElements>
    <a:clrScheme name="Custom 54">
      <a:dk1>
        <a:sysClr val="windowText" lastClr="000000"/>
      </a:dk1>
      <a:lt1>
        <a:sysClr val="window" lastClr="FFFFFF"/>
      </a:lt1>
      <a:dk2>
        <a:srgbClr val="201449"/>
      </a:dk2>
      <a:lt2>
        <a:srgbClr val="EEEEEE"/>
      </a:lt2>
      <a:accent1>
        <a:srgbClr val="F900A0"/>
      </a:accent1>
      <a:accent2>
        <a:srgbClr val="4D4EE6"/>
      </a:accent2>
      <a:accent3>
        <a:srgbClr val="454B78"/>
      </a:accent3>
      <a:accent4>
        <a:srgbClr val="A3A3C1"/>
      </a:accent4>
      <a:accent5>
        <a:srgbClr val="7162FE"/>
      </a:accent5>
      <a:accent6>
        <a:srgbClr val="1EBE9B"/>
      </a:accent6>
      <a:hlink>
        <a:srgbClr val="F900A0"/>
      </a:hlink>
      <a:folHlink>
        <a:srgbClr val="8477FE"/>
      </a:folHlink>
    </a:clrScheme>
    <a:fontScheme name="Custom 51">
      <a:majorFont>
        <a:latin typeface="Sabon Next L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uminousVTI" id="{3EBF12FF-FD44-415B-AB75-5B4F7E5C3AC4}" vid="{521B7FAE-6A8D-4468-B79A-0706294A0D4A}"/>
    </a:ext>
  </a:extLst>
</a:theme>
</file>

<file path=docProps/app.xml><?xml version="1.0" encoding="utf-8"?>
<Properties xmlns="http://schemas.openxmlformats.org/officeDocument/2006/extended-properties" xmlns:vt="http://schemas.openxmlformats.org/officeDocument/2006/docPropsVTypes">
  <Template>Office Theme</Template>
  <TotalTime>348</TotalTime>
  <Words>966</Words>
  <Application>Microsoft Macintosh PowerPoint</Application>
  <PresentationFormat>On-screen Show (4:3)</PresentationFormat>
  <Paragraphs>168</Paragraphs>
  <Slides>21</Slides>
  <Notes>0</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21</vt:i4>
      </vt:variant>
    </vt:vector>
  </HeadingPairs>
  <TitlesOfParts>
    <vt:vector size="30" baseType="lpstr">
      <vt:lpstr>Arial</vt:lpstr>
      <vt:lpstr>Avenir Next LT Pro</vt:lpstr>
      <vt:lpstr>Calibri</vt:lpstr>
      <vt:lpstr>Calibri Light</vt:lpstr>
      <vt:lpstr>Sabon Next LT</vt:lpstr>
      <vt:lpstr>Times New Roman</vt:lpstr>
      <vt:lpstr>Wingdings</vt:lpstr>
      <vt:lpstr>Office Theme</vt:lpstr>
      <vt:lpstr>LuminousVTI</vt:lpstr>
      <vt:lpstr>Data Analytics in Excel Using XBRL Tags</vt:lpstr>
      <vt:lpstr>Data Analytics in Excel Using XBRL Tags</vt:lpstr>
      <vt:lpstr>Goals of Project :  </vt:lpstr>
      <vt:lpstr>Flexibility &amp; Tips </vt:lpstr>
      <vt:lpstr>Data analytics fundamental</vt:lpstr>
      <vt:lpstr>Navigate Edgar’s  </vt:lpstr>
      <vt:lpstr>Training sources </vt:lpstr>
      <vt:lpstr>XBRL</vt:lpstr>
      <vt:lpstr>FASB training sources </vt:lpstr>
      <vt:lpstr>XBRL in Edgar’s</vt:lpstr>
      <vt:lpstr>XBRL in Edgar’s</vt:lpstr>
      <vt:lpstr>XBRL in Edgar’s</vt:lpstr>
      <vt:lpstr>XBRL in Edgar’s</vt:lpstr>
      <vt:lpstr>ETL – 1st step in data analytics</vt:lpstr>
      <vt:lpstr>Excel fundamentals </vt:lpstr>
      <vt:lpstr> Combining Data In Excel  </vt:lpstr>
      <vt:lpstr> Combining Data In Excel (continued) </vt:lpstr>
      <vt:lpstr>Data Visualization – Exploratory &amp; Presentation </vt:lpstr>
      <vt:lpstr>Tech considerations </vt:lpstr>
      <vt:lpstr>Potential issues: </vt:lpstr>
      <vt:lpstr>The way to get started is to quit  talking and begin doing.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Analytics in Excel Using XBRL Tags</dc:title>
  <dc:creator>Veronica Paz</dc:creator>
  <cp:lastModifiedBy>Veronica Paz</cp:lastModifiedBy>
  <cp:revision>14</cp:revision>
  <cp:lastPrinted>2022-10-21T14:00:28Z</cp:lastPrinted>
  <dcterms:created xsi:type="dcterms:W3CDTF">2022-10-20T23:25:11Z</dcterms:created>
  <dcterms:modified xsi:type="dcterms:W3CDTF">2022-10-21T18:07:04Z</dcterms:modified>
</cp:coreProperties>
</file>