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56" r:id="rId2"/>
  </p:sldIdLst>
  <p:sldSz cx="49377600" cy="32918400"/>
  <p:notesSz cx="9239250" cy="11982450"/>
  <p:custDataLst>
    <p:tags r:id="rId5"/>
  </p:custDataLst>
  <p:defaultTex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extLst>
    <p:ext uri="{EFAFB233-063F-42B5-8137-9DF3F51BA10A}">
      <p15:sldGuideLst xmlns:p15="http://schemas.microsoft.com/office/powerpoint/2012/main">
        <p15:guide id="1" orient="horz" pos="11088">
          <p15:clr>
            <a:srgbClr val="A4A3A4"/>
          </p15:clr>
        </p15:guide>
        <p15:guide id="2" pos="15120">
          <p15:clr>
            <a:srgbClr val="A4A3A4"/>
          </p15:clr>
        </p15:guide>
      </p15:sldGuideLst>
    </p:ext>
    <p:ext uri="{2D200454-40CA-4A62-9FC3-DE9A4176ACB9}">
      <p15:notesGuideLst xmlns:p15="http://schemas.microsoft.com/office/powerpoint/2012/main">
        <p15:guide id="1" orient="horz" pos="3774">
          <p15:clr>
            <a:srgbClr val="A4A3A4"/>
          </p15:clr>
        </p15:guide>
        <p15:guide id="2" pos="29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75"/>
    <a:srgbClr val="3399FF"/>
    <a:srgbClr val="A9A9BB"/>
    <a:srgbClr val="ABABB9"/>
    <a:srgbClr val="9E9EC6"/>
    <a:srgbClr val="9696D0"/>
    <a:srgbClr val="B5B5EF"/>
    <a:srgbClr val="ACACF6"/>
    <a:srgbClr val="C5C5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3654" autoAdjust="0"/>
  </p:normalViewPr>
  <p:slideViewPr>
    <p:cSldViewPr>
      <p:cViewPr varScale="1">
        <p:scale>
          <a:sx n="32" d="100"/>
          <a:sy n="32" d="100"/>
        </p:scale>
        <p:origin x="1152" y="224"/>
      </p:cViewPr>
      <p:guideLst>
        <p:guide orient="horz" pos="11088"/>
        <p:guide pos="1512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37" d="100"/>
          <a:sy n="37" d="100"/>
        </p:scale>
        <p:origin x="-1488" y="-84"/>
      </p:cViewPr>
      <p:guideLst>
        <p:guide orient="horz" pos="3774"/>
        <p:guide pos="29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4002088" cy="598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84" tIns="57492" rIns="114984" bIns="57492" anchor="t" anchorCtr="0" compatLnSpc="1">
            <a:prstTxWarp prst="textNoShape">
              <a:avLst/>
            </a:prstTxWarp>
          </a:bodyPr>
          <a:lstStyle>
            <a:defPPr>
              <a:defRPr kern="1200" smtId="4294967295"/>
            </a:defPPr>
            <a:lvl1pPr defTabSz="1149350">
              <a:defRPr sz="1500"/>
            </a:lvl1pPr>
          </a:lstStyle>
          <a:p>
            <a:endParaRPr lang="en-US" altLang="zh-CN"/>
          </a:p>
        </p:txBody>
      </p:sp>
      <p:sp>
        <p:nvSpPr>
          <p:cNvPr id="6147" name="Rectangle 3"/>
          <p:cNvSpPr>
            <a:spLocks noGrp="1" noChangeArrowheads="1"/>
          </p:cNvSpPr>
          <p:nvPr>
            <p:ph type="dt" sz="quarter" idx="1"/>
          </p:nvPr>
        </p:nvSpPr>
        <p:spPr bwMode="auto">
          <a:xfrm>
            <a:off x="5235575" y="0"/>
            <a:ext cx="4002088" cy="598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84" tIns="57492" rIns="114984" bIns="57492" anchor="t" anchorCtr="0" compatLnSpc="1">
            <a:prstTxWarp prst="textNoShape">
              <a:avLst/>
            </a:prstTxWarp>
          </a:bodyPr>
          <a:lstStyle>
            <a:defPPr>
              <a:defRPr kern="1200" smtId="4294967295"/>
            </a:defPPr>
            <a:lvl1pPr algn="r" defTabSz="1149350">
              <a:defRPr sz="1500"/>
            </a:lvl1pPr>
          </a:lstStyle>
          <a:p>
            <a:endParaRPr lang="en-US" altLang="zh-CN"/>
          </a:p>
        </p:txBody>
      </p:sp>
      <p:sp>
        <p:nvSpPr>
          <p:cNvPr id="6148" name="Rectangle 4"/>
          <p:cNvSpPr>
            <a:spLocks noGrp="1" noChangeArrowheads="1"/>
          </p:cNvSpPr>
          <p:nvPr>
            <p:ph type="ftr" sz="quarter" idx="2"/>
          </p:nvPr>
        </p:nvSpPr>
        <p:spPr bwMode="auto">
          <a:xfrm>
            <a:off x="0" y="11380788"/>
            <a:ext cx="4002088"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84" tIns="57492" rIns="114984" bIns="57492" anchor="b" anchorCtr="0" compatLnSpc="1">
            <a:prstTxWarp prst="textNoShape">
              <a:avLst/>
            </a:prstTxWarp>
          </a:bodyPr>
          <a:lstStyle>
            <a:defPPr>
              <a:defRPr kern="1200" smtId="4294967295"/>
            </a:defPPr>
            <a:lvl1pPr defTabSz="1149350">
              <a:defRPr sz="1500"/>
            </a:lvl1pPr>
          </a:lstStyle>
          <a:p>
            <a:endParaRPr lang="en-US" altLang="zh-CN"/>
          </a:p>
        </p:txBody>
      </p:sp>
      <p:sp>
        <p:nvSpPr>
          <p:cNvPr id="6149" name="Rectangle 5"/>
          <p:cNvSpPr>
            <a:spLocks noGrp="1" noChangeArrowheads="1"/>
          </p:cNvSpPr>
          <p:nvPr>
            <p:ph type="sldNum" sz="quarter" idx="3"/>
          </p:nvPr>
        </p:nvSpPr>
        <p:spPr bwMode="auto">
          <a:xfrm>
            <a:off x="5235575" y="11380788"/>
            <a:ext cx="4002088"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84" tIns="57492" rIns="114984" bIns="57492" anchor="b" anchorCtr="0" compatLnSpc="1">
            <a:prstTxWarp prst="textNoShape">
              <a:avLst/>
            </a:prstTxWarp>
          </a:bodyPr>
          <a:lstStyle>
            <a:defPPr>
              <a:defRPr kern="1200" smtId="4294967295"/>
            </a:defPPr>
            <a:lvl1pPr algn="r" defTabSz="1149350">
              <a:defRPr sz="1500"/>
            </a:lvl1pPr>
          </a:lstStyle>
          <a:p>
            <a:fld id="{88EDEA4F-E154-447A-AFBE-CF204260A4EC}" type="slidenum">
              <a:rPr lang="zh-CN" altLang="en-US"/>
              <a:t>‹#›</a:t>
            </a:fld>
            <a:endParaRPr lang="en-US" altLang="zh-CN"/>
          </a:p>
        </p:txBody>
      </p:sp>
    </p:spTree>
    <p:extLst>
      <p:ext uri="{BB962C8B-B14F-4D97-AF65-F5344CB8AC3E}">
        <p14:creationId xmlns:p14="http://schemas.microsoft.com/office/powerpoint/2010/main" val="2363222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983038" cy="59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anchor="t" anchorCtr="0" compatLnSpc="1">
            <a:prstTxWarp prst="textNoShape">
              <a:avLst/>
            </a:prstTxWarp>
          </a:bodyPr>
          <a:lstStyle>
            <a:defPPr>
              <a:defRPr kern="1200" smtId="4294967295"/>
            </a:defPPr>
            <a:lvl1pPr defTabSz="1149350">
              <a:defRPr sz="1500"/>
            </a:lvl1pPr>
          </a:lstStyle>
          <a:p>
            <a:endParaRPr lang="en-US" altLang="zh-CN"/>
          </a:p>
        </p:txBody>
      </p:sp>
      <p:sp>
        <p:nvSpPr>
          <p:cNvPr id="4099" name="Rectangle 3"/>
          <p:cNvSpPr>
            <a:spLocks noGrp="1" noChangeArrowheads="1"/>
          </p:cNvSpPr>
          <p:nvPr>
            <p:ph type="dt" idx="1"/>
          </p:nvPr>
        </p:nvSpPr>
        <p:spPr bwMode="auto">
          <a:xfrm>
            <a:off x="5241925" y="0"/>
            <a:ext cx="3983038" cy="59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anchor="t" anchorCtr="0" compatLnSpc="1">
            <a:prstTxWarp prst="textNoShape">
              <a:avLst/>
            </a:prstTxWarp>
          </a:bodyPr>
          <a:lstStyle>
            <a:defPPr>
              <a:defRPr kern="1200" smtId="4294967295"/>
            </a:defPPr>
            <a:lvl1pPr algn="r" defTabSz="1149350">
              <a:defRPr sz="1500"/>
            </a:lvl1pPr>
          </a:lstStyle>
          <a:p>
            <a:endParaRPr lang="en-US" altLang="zh-CN"/>
          </a:p>
        </p:txBody>
      </p:sp>
      <p:sp>
        <p:nvSpPr>
          <p:cNvPr id="2052" name="Rectangle 4"/>
          <p:cNvSpPr>
            <a:spLocks noGrp="1" noRot="1" noChangeAspect="1" noChangeArrowheads="1" noTextEdit="1"/>
          </p:cNvSpPr>
          <p:nvPr>
            <p:ph type="sldImg" idx="2"/>
          </p:nvPr>
        </p:nvSpPr>
        <p:spPr bwMode="auto">
          <a:xfrm>
            <a:off x="1204913" y="889000"/>
            <a:ext cx="6815137" cy="4545013"/>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1257300" y="5732463"/>
            <a:ext cx="6708775" cy="533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anchor="t" anchorCtr="0" compatLnSpc="1">
            <a:prstTxWarp prst="textNoShape">
              <a:avLst/>
            </a:prstTxWarp>
          </a:bodyPr>
          <a:lstStyle>
            <a:defPPr>
              <a:defRPr kern="1200" smtId="4294967295"/>
            </a:defP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4102" name="Rectangle 6"/>
          <p:cNvSpPr>
            <a:spLocks noGrp="1" noChangeArrowheads="1"/>
          </p:cNvSpPr>
          <p:nvPr>
            <p:ph type="ftr" sz="quarter" idx="4"/>
          </p:nvPr>
        </p:nvSpPr>
        <p:spPr bwMode="auto">
          <a:xfrm>
            <a:off x="0" y="11363325"/>
            <a:ext cx="3983038" cy="59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anchor="b" anchorCtr="0" compatLnSpc="1">
            <a:prstTxWarp prst="textNoShape">
              <a:avLst/>
            </a:prstTxWarp>
          </a:bodyPr>
          <a:lstStyle>
            <a:defPPr>
              <a:defRPr kern="1200" smtId="4294967295"/>
            </a:defPPr>
            <a:lvl1pPr defTabSz="1149350">
              <a:defRPr sz="1500"/>
            </a:lvl1pPr>
          </a:lstStyle>
          <a:p>
            <a:endParaRPr lang="en-US" altLang="zh-CN"/>
          </a:p>
        </p:txBody>
      </p:sp>
      <p:sp>
        <p:nvSpPr>
          <p:cNvPr id="4103" name="Rectangle 7"/>
          <p:cNvSpPr>
            <a:spLocks noGrp="1" noChangeArrowheads="1"/>
          </p:cNvSpPr>
          <p:nvPr>
            <p:ph type="sldNum" sz="quarter" idx="5"/>
          </p:nvPr>
        </p:nvSpPr>
        <p:spPr bwMode="auto">
          <a:xfrm>
            <a:off x="5241925" y="11363325"/>
            <a:ext cx="3983038" cy="59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anchor="b" anchorCtr="0" compatLnSpc="1">
            <a:prstTxWarp prst="textNoShape">
              <a:avLst/>
            </a:prstTxWarp>
          </a:bodyPr>
          <a:lstStyle>
            <a:defPPr>
              <a:defRPr kern="1200" smtId="4294967295"/>
            </a:defPPr>
            <a:lvl1pPr algn="r" defTabSz="1149350">
              <a:defRPr sz="1500"/>
            </a:lvl1pPr>
          </a:lstStyle>
          <a:p>
            <a:fld id="{BE0E8DDD-987D-4EBB-9AA8-B60A2D3E1A91}" type="slidenum">
              <a:rPr lang="zh-CN" altLang="en-US"/>
              <a:t>‹#›</a:t>
            </a:fld>
            <a:endParaRPr lang="en-US" altLang="zh-CN"/>
          </a:p>
        </p:txBody>
      </p:sp>
    </p:spTree>
    <p:extLst>
      <p:ext uri="{BB962C8B-B14F-4D97-AF65-F5344CB8AC3E}">
        <p14:creationId xmlns:p14="http://schemas.microsoft.com/office/powerpoint/2010/main" val="691918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Grp="1" noChangeArrowheads="1"/>
          </p:cNvSpPr>
          <p:nvPr>
            <p:ph type="sldNum" sz="quarter" idx="5"/>
          </p:nvPr>
        </p:nvSpPr>
        <p:spPr>
          <a:noFill/>
        </p:spPr>
        <p:txBody>
          <a:bodyPr/>
          <a:lstStyle>
            <a:defPPr>
              <a:defRPr kern="1200" smtId="4294967295"/>
            </a:defPPr>
            <a:lvl1pPr defTabSz="1149350">
              <a:defRPr sz="2400">
                <a:solidFill>
                  <a:schemeClr val="tx1"/>
                </a:solidFill>
                <a:latin typeface="Times New Roman" pitchFamily="18" charset="0"/>
              </a:defRPr>
            </a:lvl1pPr>
            <a:lvl2pPr marL="742950" indent="-285750" defTabSz="1149350">
              <a:defRPr sz="2400">
                <a:solidFill>
                  <a:schemeClr val="tx1"/>
                </a:solidFill>
                <a:latin typeface="Times New Roman" pitchFamily="18" charset="0"/>
              </a:defRPr>
            </a:lvl2pPr>
            <a:lvl3pPr marL="1143000" indent="-228600" defTabSz="1149350">
              <a:defRPr sz="2400">
                <a:solidFill>
                  <a:schemeClr val="tx1"/>
                </a:solidFill>
                <a:latin typeface="Times New Roman" pitchFamily="18" charset="0"/>
              </a:defRPr>
            </a:lvl3pPr>
            <a:lvl4pPr marL="1600200" indent="-228600" defTabSz="1149350">
              <a:defRPr sz="2400">
                <a:solidFill>
                  <a:schemeClr val="tx1"/>
                </a:solidFill>
                <a:latin typeface="Times New Roman" pitchFamily="18" charset="0"/>
              </a:defRPr>
            </a:lvl4pPr>
            <a:lvl5pPr marL="2057400" indent="-228600" defTabSz="1149350">
              <a:defRPr sz="2400">
                <a:solidFill>
                  <a:schemeClr val="tx1"/>
                </a:solidFill>
                <a:latin typeface="Times New Roman" pitchFamily="18" charset="0"/>
              </a:defRPr>
            </a:lvl5pPr>
            <a:lvl6pPr marL="2514600" indent="-228600" defTabSz="1149350" eaLnBrk="0" fontAlgn="base" hangingPunct="0">
              <a:spcBef>
                <a:spcPct val="0"/>
              </a:spcBef>
              <a:spcAft>
                <a:spcPct val="0"/>
              </a:spcAft>
              <a:defRPr sz="2400">
                <a:solidFill>
                  <a:schemeClr val="tx1"/>
                </a:solidFill>
                <a:latin typeface="Times New Roman" pitchFamily="18" charset="0"/>
              </a:defRPr>
            </a:lvl6pPr>
            <a:lvl7pPr marL="2971800" indent="-228600" defTabSz="1149350" eaLnBrk="0" fontAlgn="base" hangingPunct="0">
              <a:spcBef>
                <a:spcPct val="0"/>
              </a:spcBef>
              <a:spcAft>
                <a:spcPct val="0"/>
              </a:spcAft>
              <a:defRPr sz="2400">
                <a:solidFill>
                  <a:schemeClr val="tx1"/>
                </a:solidFill>
                <a:latin typeface="Times New Roman" pitchFamily="18" charset="0"/>
              </a:defRPr>
            </a:lvl7pPr>
            <a:lvl8pPr marL="3429000" indent="-228600" defTabSz="1149350" eaLnBrk="0" fontAlgn="base" hangingPunct="0">
              <a:spcBef>
                <a:spcPct val="0"/>
              </a:spcBef>
              <a:spcAft>
                <a:spcPct val="0"/>
              </a:spcAft>
              <a:defRPr sz="2400">
                <a:solidFill>
                  <a:schemeClr val="tx1"/>
                </a:solidFill>
                <a:latin typeface="Times New Roman" pitchFamily="18" charset="0"/>
              </a:defRPr>
            </a:lvl8pPr>
            <a:lvl9pPr marL="3886200" indent="-228600" defTabSz="1149350" eaLnBrk="0" fontAlgn="base" hangingPunct="0">
              <a:spcBef>
                <a:spcPct val="0"/>
              </a:spcBef>
              <a:spcAft>
                <a:spcPct val="0"/>
              </a:spcAft>
              <a:defRPr sz="2400">
                <a:solidFill>
                  <a:schemeClr val="tx1"/>
                </a:solidFill>
                <a:latin typeface="Times New Roman" pitchFamily="18" charset="0"/>
              </a:defRPr>
            </a:lvl9pPr>
          </a:lstStyle>
          <a:p>
            <a:fld id="{6BE12CAE-19A1-49D0-B924-4F1C64219071}" type="slidenum">
              <a:rPr lang="zh-CN" altLang="en-US" sz="1500"/>
              <a:t>1</a:t>
            </a:fld>
            <a:endParaRPr lang="en-US" altLang="zh-CN" sz="1500"/>
          </a:p>
        </p:txBody>
      </p:sp>
      <p:sp>
        <p:nvSpPr>
          <p:cNvPr id="3075" name="Rectangle 2"/>
          <p:cNvSpPr>
            <a:spLocks noGrp="1" noRot="1" noChangeAspect="1" noChangeArrowheads="1" noTextEdit="1"/>
          </p:cNvSpPr>
          <p:nvPr>
            <p:ph type="sldImg"/>
          </p:nvPr>
        </p:nvSpPr>
        <p:spPr/>
      </p:sp>
      <p:sp>
        <p:nvSpPr>
          <p:cNvPr id="3076" name="Rectangle 3"/>
          <p:cNvSpPr>
            <a:spLocks noGrp="1" noChangeArrowheads="1"/>
          </p:cNvSpPr>
          <p:nvPr>
            <p:ph type="body" idx="1"/>
          </p:nvPr>
        </p:nvSpPr>
        <p:spPr>
          <a:noFill/>
        </p:spPr>
        <p:txBody>
          <a:bodyPr/>
          <a:lstStyle>
            <a:defPPr>
              <a:defRPr kern="1200" smtId="4294967295"/>
            </a:defP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03638" y="10226675"/>
            <a:ext cx="41970325" cy="7054850"/>
          </a:xfrm>
          <a:prstGeom prst="rect">
            <a:avLst/>
          </a:prstGeom>
        </p:spPr>
        <p:txBody>
          <a:bodyPr/>
          <a:lstStyle>
            <a:defPPr>
              <a:defRPr kern="1200" smtId="4294967295"/>
            </a:defPPr>
          </a:lstStyle>
          <a:p>
            <a:r>
              <a:rPr lang="en-US"/>
              <a:t>Click to edit Master title style</a:t>
            </a:r>
          </a:p>
        </p:txBody>
      </p:sp>
      <p:sp>
        <p:nvSpPr>
          <p:cNvPr id="3" name="Subtitle 2"/>
          <p:cNvSpPr>
            <a:spLocks noGrp="1"/>
          </p:cNvSpPr>
          <p:nvPr>
            <p:ph type="subTitle" idx="1"/>
          </p:nvPr>
        </p:nvSpPr>
        <p:spPr>
          <a:xfrm>
            <a:off x="7407275" y="18653125"/>
            <a:ext cx="34563050" cy="8413750"/>
          </a:xfrm>
          <a:prstGeom prst="rect">
            <a:avLst/>
          </a:prstGeom>
        </p:spPr>
        <p:txBody>
          <a:bodyPr/>
          <a:lstStyle>
            <a:defPPr>
              <a:defRPr kern="1200" smtId="4294967295"/>
            </a:defPPr>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81440958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468563" y="1317625"/>
            <a:ext cx="44440475" cy="5486400"/>
          </a:xfrm>
          <a:prstGeom prst="rect">
            <a:avLst/>
          </a:prstGeom>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2468563" y="7680325"/>
            <a:ext cx="44440475" cy="21724938"/>
          </a:xfrm>
          <a:prstGeom prst="rect">
            <a:avLst/>
          </a:prstGeo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25840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799712" y="1317625"/>
            <a:ext cx="11109325" cy="28087638"/>
          </a:xfrm>
          <a:prstGeom prst="rect">
            <a:avLst/>
          </a:prstGeo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2468563" y="1317625"/>
            <a:ext cx="33178750" cy="28087638"/>
          </a:xfrm>
          <a:prstGeom prst="rect">
            <a:avLst/>
          </a:prstGeo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793006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8563" y="1317625"/>
            <a:ext cx="44440475" cy="5486400"/>
          </a:xfrm>
          <a:prstGeom prst="rect">
            <a:avLst/>
          </a:prstGeom>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a:xfrm>
            <a:off x="2468563" y="7680325"/>
            <a:ext cx="44440475" cy="21724938"/>
          </a:xfrm>
          <a:prstGeom prst="rect">
            <a:avLst/>
          </a:prstGeom>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735165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00488" y="21153438"/>
            <a:ext cx="41970325" cy="6537325"/>
          </a:xfrm>
          <a:prstGeom prst="rect">
            <a:avLst/>
          </a:prstGeom>
        </p:spPr>
        <p:txBody>
          <a:bodyPr anchor="t"/>
          <a:lstStyle>
            <a:defPPr>
              <a:defRPr kern="1200" smtId="4294967295"/>
            </a:defPPr>
            <a:lvl1pPr algn="l">
              <a:defRPr sz="4000" b="1" cap="all"/>
            </a:lvl1pPr>
          </a:lstStyle>
          <a:p>
            <a:r>
              <a:rPr lang="en-US"/>
              <a:t>Click to edit Master title style</a:t>
            </a:r>
          </a:p>
        </p:txBody>
      </p:sp>
      <p:sp>
        <p:nvSpPr>
          <p:cNvPr id="3" name="Text Placeholder 2"/>
          <p:cNvSpPr>
            <a:spLocks noGrp="1"/>
          </p:cNvSpPr>
          <p:nvPr>
            <p:ph type="body" idx="1"/>
          </p:nvPr>
        </p:nvSpPr>
        <p:spPr>
          <a:xfrm>
            <a:off x="3900488" y="13952538"/>
            <a:ext cx="41970325" cy="7200900"/>
          </a:xfrm>
          <a:prstGeom prst="rect">
            <a:avLst/>
          </a:prstGeom>
        </p:spPr>
        <p:txBody>
          <a:bodyPr anchor="b"/>
          <a:lstStyle>
            <a:defPPr>
              <a:defRPr kern="1200" smtId="4294967295"/>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5648257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68563" y="1317625"/>
            <a:ext cx="44440475" cy="5486400"/>
          </a:xfrm>
          <a:prstGeom prst="rect">
            <a:avLst/>
          </a:prstGeom>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2468563" y="7680325"/>
            <a:ext cx="22144038" cy="21724938"/>
          </a:xfrm>
          <a:prstGeom prst="rect">
            <a:avLst/>
          </a:prstGeo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4765000" y="7680325"/>
            <a:ext cx="22144038" cy="21724938"/>
          </a:xfrm>
          <a:prstGeom prst="rect">
            <a:avLst/>
          </a:prstGeo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47103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8563" y="1317625"/>
            <a:ext cx="44440475" cy="5486400"/>
          </a:xfrm>
          <a:prstGeom prst="rect">
            <a:avLst/>
          </a:prstGeom>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2468563" y="7369175"/>
            <a:ext cx="21817012" cy="3070225"/>
          </a:xfrm>
          <a:prstGeom prst="rect">
            <a:avLst/>
          </a:prstGeo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468563" y="10439400"/>
            <a:ext cx="21817012" cy="18965862"/>
          </a:xfrm>
          <a:prstGeom prst="rect">
            <a:avLst/>
          </a:prstGeo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5082500" y="7369175"/>
            <a:ext cx="21826538" cy="3070225"/>
          </a:xfrm>
          <a:prstGeom prst="rect">
            <a:avLst/>
          </a:prstGeo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5082500" y="10439400"/>
            <a:ext cx="21826538" cy="18965862"/>
          </a:xfrm>
          <a:prstGeom prst="rect">
            <a:avLst/>
          </a:prstGeo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041114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68563" y="1317625"/>
            <a:ext cx="44440475" cy="5486400"/>
          </a:xfrm>
          <a:prstGeom prst="rect">
            <a:avLst/>
          </a:prstGeom>
        </p:spPr>
        <p:txBody>
          <a:bodyPr/>
          <a:lstStyle>
            <a:defPPr>
              <a:defRPr kern="1200" smtId="4294967295"/>
            </a:defPPr>
          </a:lstStyle>
          <a:p>
            <a:r>
              <a:rPr lang="en-US"/>
              <a:t>Click to edit Master title style</a:t>
            </a:r>
          </a:p>
        </p:txBody>
      </p:sp>
    </p:spTree>
    <p:extLst>
      <p:ext uri="{BB962C8B-B14F-4D97-AF65-F5344CB8AC3E}">
        <p14:creationId xmlns:p14="http://schemas.microsoft.com/office/powerpoint/2010/main" val="17412892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248064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68563" y="1311275"/>
            <a:ext cx="16244888" cy="5576888"/>
          </a:xfrm>
          <a:prstGeom prst="rect">
            <a:avLst/>
          </a:prstGeom>
        </p:spPr>
        <p:txBody>
          <a:bodyPr anchor="b"/>
          <a:lstStyle>
            <a:defPPr>
              <a:defRPr kern="1200" smtId="4294967295"/>
            </a:defPPr>
            <a:lvl1pPr algn="l">
              <a:defRPr sz="2000" b="1"/>
            </a:lvl1pPr>
          </a:lstStyle>
          <a:p>
            <a:r>
              <a:rPr lang="en-US"/>
              <a:t>Click to edit Master title style</a:t>
            </a:r>
          </a:p>
        </p:txBody>
      </p:sp>
      <p:sp>
        <p:nvSpPr>
          <p:cNvPr id="3" name="Content Placeholder 2"/>
          <p:cNvSpPr>
            <a:spLocks noGrp="1"/>
          </p:cNvSpPr>
          <p:nvPr>
            <p:ph idx="1"/>
          </p:nvPr>
        </p:nvSpPr>
        <p:spPr>
          <a:xfrm>
            <a:off x="19305588" y="1311275"/>
            <a:ext cx="27603450" cy="28093988"/>
          </a:xfrm>
          <a:prstGeom prst="rect">
            <a:avLst/>
          </a:prstGeom>
        </p:spPr>
        <p:txBody>
          <a:bodyPr/>
          <a:lstStyle>
            <a:defPPr>
              <a:defRPr kern="1200" smtId="4294967295"/>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468563" y="6888163"/>
            <a:ext cx="16244888" cy="22517100"/>
          </a:xfrm>
          <a:prstGeom prst="rect">
            <a:avLst/>
          </a:prstGeo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2156476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78988" y="23042562"/>
            <a:ext cx="29625925" cy="2720975"/>
          </a:xfrm>
          <a:prstGeom prst="rect">
            <a:avLst/>
          </a:prstGeom>
        </p:spPr>
        <p:txBody>
          <a:bodyPr anchor="b"/>
          <a:lstStyle>
            <a:defPPr>
              <a:defRPr kern="1200" smtId="4294967295"/>
            </a:defPPr>
            <a:lvl1pPr algn="l">
              <a:defRPr sz="2000" b="1"/>
            </a:lvl1pPr>
          </a:lstStyle>
          <a:p>
            <a:r>
              <a:rPr lang="en-US"/>
              <a:t>Click to edit Master title style</a:t>
            </a:r>
          </a:p>
        </p:txBody>
      </p:sp>
      <p:sp>
        <p:nvSpPr>
          <p:cNvPr id="3" name="Picture Placeholder 2"/>
          <p:cNvSpPr>
            <a:spLocks noGrp="1"/>
          </p:cNvSpPr>
          <p:nvPr>
            <p:ph type="pic" idx="1"/>
          </p:nvPr>
        </p:nvSpPr>
        <p:spPr>
          <a:xfrm>
            <a:off x="9678988" y="2941638"/>
            <a:ext cx="29625925" cy="19750088"/>
          </a:xfrm>
          <a:prstGeom prst="rect">
            <a:avLst/>
          </a:prstGeom>
        </p:spPr>
        <p:txBody>
          <a:bodyPr/>
          <a:lstStyle>
            <a:defPPr>
              <a:defRPr kern="1200" smtId="4294967295"/>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9678988" y="25763538"/>
            <a:ext cx="29625925" cy="3862387"/>
          </a:xfrm>
          <a:prstGeom prst="rect">
            <a:avLst/>
          </a:prstGeo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1499403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New picture"/>
          <p:cNvPicPr/>
          <p:nvPr/>
        </p:nvPicPr>
        <p:blipFill dpi="0">
          <a:blip r:embed="rId13"/>
          <a:stretch>
            <a:fillRect/>
          </a:stretch>
        </p:blipFill>
        <p:spPr>
          <a:xfrm rot="16200000">
            <a:off x="-11506200" y="16459200"/>
            <a:ext cx="14274800" cy="4368800"/>
          </a:xfrm>
          <a:prstGeom prst="rect">
            <a:avLst/>
          </a:prstGeom>
        </p:spPr>
      </p:pic>
      <p:pic>
        <p:nvPicPr>
          <p:cNvPr id="3" name="New picture"/>
          <p:cNvPicPr/>
          <p:nvPr/>
        </p:nvPicPr>
        <p:blipFill dpi="0">
          <a:blip r:embed="rId13"/>
          <a:stretch>
            <a:fillRect/>
          </a:stretch>
        </p:blipFill>
        <p:spPr>
          <a:xfrm rot="5400000">
            <a:off x="46609000" y="16459200"/>
            <a:ext cx="14274800" cy="4368800"/>
          </a:xfrm>
          <a:prstGeom prst="rect">
            <a:avLst/>
          </a:prstGeom>
        </p:spPr>
      </p:pic>
      <p:pic>
        <p:nvPicPr>
          <p:cNvPr id="4" name="New picture"/>
          <p:cNvPicPr/>
          <p:nvPr/>
        </p:nvPicPr>
        <p:blipFill dpi="0">
          <a:blip r:embed="rId14"/>
          <a:stretch>
            <a:fillRect/>
          </a:stretch>
        </p:blipFill>
        <p:spPr>
          <a:xfrm>
            <a:off x="9404350" y="33426400"/>
            <a:ext cx="30568900" cy="1549400"/>
          </a:xfrm>
          <a:prstGeom prst="rect">
            <a:avLst/>
          </a:prstGeom>
        </p:spPr>
      </p:pic>
      <p:sp>
        <p:nvSpPr>
          <p:cNvPr id="5" name="New shape"/>
          <p:cNvSpPr/>
          <p:nvPr/>
        </p:nvSpPr>
        <p:spPr>
          <a:xfrm>
            <a:off x="9404350" y="33997900"/>
            <a:ext cx="246888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l"/>
            <a:r>
              <a:rPr sz="4880">
                <a:solidFill>
                  <a:srgbClr val="808080"/>
                </a:solidFill>
              </a:rPr>
              <a:t>Template ID: multicolorgradients  Size: 54x36</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smtId="4294967295"/>
      </a:defPPr>
      <a:lvl1pPr algn="ctr" defTabSz="3074988" rtl="0" eaLnBrk="0" fontAlgn="base" hangingPunct="0">
        <a:spcBef>
          <a:spcPct val="0"/>
        </a:spcBef>
        <a:spcAft>
          <a:spcPct val="0"/>
        </a:spcAft>
        <a:defRPr sz="14800">
          <a:solidFill>
            <a:schemeClr val="tx2"/>
          </a:solidFill>
          <a:latin typeface="+mj-lt"/>
          <a:ea typeface="+mj-ea"/>
          <a:cs typeface="+mj-cs"/>
        </a:defRPr>
      </a:lvl1pPr>
      <a:lvl2pPr algn="ctr" defTabSz="3074988" rtl="0" eaLnBrk="0" fontAlgn="base" hangingPunct="0">
        <a:spcBef>
          <a:spcPct val="0"/>
        </a:spcBef>
        <a:spcAft>
          <a:spcPct val="0"/>
        </a:spcAft>
        <a:defRPr sz="14800">
          <a:solidFill>
            <a:schemeClr val="tx2"/>
          </a:solidFill>
          <a:latin typeface="Times New Roman" pitchFamily="18" charset="0"/>
        </a:defRPr>
      </a:lvl2pPr>
      <a:lvl3pPr algn="ctr" defTabSz="3074988" rtl="0" eaLnBrk="0" fontAlgn="base" hangingPunct="0">
        <a:spcBef>
          <a:spcPct val="0"/>
        </a:spcBef>
        <a:spcAft>
          <a:spcPct val="0"/>
        </a:spcAft>
        <a:defRPr sz="14800">
          <a:solidFill>
            <a:schemeClr val="tx2"/>
          </a:solidFill>
          <a:latin typeface="Times New Roman" pitchFamily="18" charset="0"/>
        </a:defRPr>
      </a:lvl3pPr>
      <a:lvl4pPr algn="ctr" defTabSz="3074988" rtl="0" eaLnBrk="0" fontAlgn="base" hangingPunct="0">
        <a:spcBef>
          <a:spcPct val="0"/>
        </a:spcBef>
        <a:spcAft>
          <a:spcPct val="0"/>
        </a:spcAft>
        <a:defRPr sz="14800">
          <a:solidFill>
            <a:schemeClr val="tx2"/>
          </a:solidFill>
          <a:latin typeface="Times New Roman" pitchFamily="18" charset="0"/>
        </a:defRPr>
      </a:lvl4pPr>
      <a:lvl5pPr algn="ctr" defTabSz="3074988" rtl="0" eaLnBrk="0" fontAlgn="base" hangingPunct="0">
        <a:spcBef>
          <a:spcPct val="0"/>
        </a:spcBef>
        <a:spcAft>
          <a:spcPct val="0"/>
        </a:spcAft>
        <a:defRPr sz="14800">
          <a:solidFill>
            <a:schemeClr val="tx2"/>
          </a:solidFill>
          <a:latin typeface="Times New Roman" pitchFamily="18" charset="0"/>
        </a:defRPr>
      </a:lvl5pPr>
      <a:lvl6pPr marL="457200" algn="ctr" defTabSz="3074988" rtl="0" eaLnBrk="0" fontAlgn="base" hangingPunct="0">
        <a:spcBef>
          <a:spcPct val="0"/>
        </a:spcBef>
        <a:spcAft>
          <a:spcPct val="0"/>
        </a:spcAft>
        <a:defRPr sz="14800">
          <a:solidFill>
            <a:schemeClr val="tx2"/>
          </a:solidFill>
          <a:latin typeface="Times New Roman" pitchFamily="18" charset="0"/>
        </a:defRPr>
      </a:lvl6pPr>
      <a:lvl7pPr marL="914400" algn="ctr" defTabSz="3074988" rtl="0" eaLnBrk="0" fontAlgn="base" hangingPunct="0">
        <a:spcBef>
          <a:spcPct val="0"/>
        </a:spcBef>
        <a:spcAft>
          <a:spcPct val="0"/>
        </a:spcAft>
        <a:defRPr sz="14800">
          <a:solidFill>
            <a:schemeClr val="tx2"/>
          </a:solidFill>
          <a:latin typeface="Times New Roman" pitchFamily="18" charset="0"/>
        </a:defRPr>
      </a:lvl7pPr>
      <a:lvl8pPr marL="1371600" algn="ctr" defTabSz="3074988" rtl="0" eaLnBrk="0" fontAlgn="base" hangingPunct="0">
        <a:spcBef>
          <a:spcPct val="0"/>
        </a:spcBef>
        <a:spcAft>
          <a:spcPct val="0"/>
        </a:spcAft>
        <a:defRPr sz="14800">
          <a:solidFill>
            <a:schemeClr val="tx2"/>
          </a:solidFill>
          <a:latin typeface="Times New Roman" pitchFamily="18" charset="0"/>
        </a:defRPr>
      </a:lvl8pPr>
      <a:lvl9pPr marL="1828800" algn="ctr" defTabSz="3074988" rtl="0" eaLnBrk="0" fontAlgn="base" hangingPunct="0">
        <a:spcBef>
          <a:spcPct val="0"/>
        </a:spcBef>
        <a:spcAft>
          <a:spcPct val="0"/>
        </a:spcAft>
        <a:defRPr sz="14800">
          <a:solidFill>
            <a:schemeClr val="tx2"/>
          </a:solidFill>
          <a:latin typeface="Times New Roman" pitchFamily="18" charset="0"/>
        </a:defRPr>
      </a:lvl9pPr>
    </p:titleStyle>
    <p:bodyStyle>
      <a:defPPr>
        <a:defRPr kern="1200" smtId="4294967295"/>
      </a:defPPr>
      <a:lvl1pPr marL="1150938" indent="-1150938" algn="l" defTabSz="3074988" rtl="0" eaLnBrk="0" fontAlgn="base" hangingPunct="0">
        <a:spcBef>
          <a:spcPct val="20000"/>
        </a:spcBef>
        <a:spcAft>
          <a:spcPct val="0"/>
        </a:spcAft>
        <a:buChar char="•"/>
        <a:defRPr sz="10700">
          <a:solidFill>
            <a:schemeClr val="tx1"/>
          </a:solidFill>
          <a:latin typeface="+mn-lt"/>
          <a:ea typeface="+mn-ea"/>
          <a:cs typeface="+mn-cs"/>
        </a:defRPr>
      </a:lvl1pPr>
      <a:lvl2pPr marL="2497138" indent="-960438" algn="l" defTabSz="3074988" rtl="0" eaLnBrk="0" fontAlgn="base" hangingPunct="0">
        <a:spcBef>
          <a:spcPct val="20000"/>
        </a:spcBef>
        <a:spcAft>
          <a:spcPct val="0"/>
        </a:spcAft>
        <a:buChar char="–"/>
        <a:defRPr sz="9500">
          <a:solidFill>
            <a:schemeClr val="tx1"/>
          </a:solidFill>
          <a:latin typeface="+mn-lt"/>
        </a:defRPr>
      </a:lvl2pPr>
      <a:lvl3pPr marL="3843338" indent="-768350" algn="l" defTabSz="3074988" rtl="0" eaLnBrk="0" fontAlgn="base" hangingPunct="0">
        <a:spcBef>
          <a:spcPct val="20000"/>
        </a:spcBef>
        <a:spcAft>
          <a:spcPct val="0"/>
        </a:spcAft>
        <a:buChar char="•"/>
        <a:defRPr sz="8100">
          <a:solidFill>
            <a:schemeClr val="tx1"/>
          </a:solidFill>
          <a:latin typeface="+mn-lt"/>
        </a:defRPr>
      </a:lvl3pPr>
      <a:lvl4pPr marL="5384800" indent="-773113" algn="l" defTabSz="3074988" rtl="0" eaLnBrk="0" fontAlgn="base" hangingPunct="0">
        <a:spcBef>
          <a:spcPct val="20000"/>
        </a:spcBef>
        <a:spcAft>
          <a:spcPct val="0"/>
        </a:spcAft>
        <a:buChar char="–"/>
        <a:defRPr sz="6500">
          <a:solidFill>
            <a:schemeClr val="tx1"/>
          </a:solidFill>
          <a:latin typeface="+mn-lt"/>
        </a:defRPr>
      </a:lvl4pPr>
      <a:lvl5pPr marL="6921500" indent="-768350" algn="l" defTabSz="3074988" rtl="0" eaLnBrk="0" fontAlgn="base" hangingPunct="0">
        <a:spcBef>
          <a:spcPct val="20000"/>
        </a:spcBef>
        <a:spcAft>
          <a:spcPct val="0"/>
        </a:spcAft>
        <a:buChar char="»"/>
        <a:defRPr sz="6500">
          <a:solidFill>
            <a:schemeClr val="tx1"/>
          </a:solidFill>
          <a:latin typeface="+mn-lt"/>
        </a:defRPr>
      </a:lvl5pPr>
      <a:lvl6pPr marL="7378700" indent="-768350" algn="l" defTabSz="3074988" rtl="0" eaLnBrk="0" fontAlgn="base" hangingPunct="0">
        <a:spcBef>
          <a:spcPct val="20000"/>
        </a:spcBef>
        <a:spcAft>
          <a:spcPct val="0"/>
        </a:spcAft>
        <a:buChar char="»"/>
        <a:defRPr sz="6500">
          <a:solidFill>
            <a:schemeClr val="tx1"/>
          </a:solidFill>
          <a:latin typeface="+mn-lt"/>
        </a:defRPr>
      </a:lvl6pPr>
      <a:lvl7pPr marL="7835900" indent="-768350" algn="l" defTabSz="3074988" rtl="0" eaLnBrk="0" fontAlgn="base" hangingPunct="0">
        <a:spcBef>
          <a:spcPct val="20000"/>
        </a:spcBef>
        <a:spcAft>
          <a:spcPct val="0"/>
        </a:spcAft>
        <a:buChar char="»"/>
        <a:defRPr sz="6500">
          <a:solidFill>
            <a:schemeClr val="tx1"/>
          </a:solidFill>
          <a:latin typeface="+mn-lt"/>
        </a:defRPr>
      </a:lvl7pPr>
      <a:lvl8pPr marL="8293100" indent="-768350" algn="l" defTabSz="3074988" rtl="0" eaLnBrk="0" fontAlgn="base" hangingPunct="0">
        <a:spcBef>
          <a:spcPct val="20000"/>
        </a:spcBef>
        <a:spcAft>
          <a:spcPct val="0"/>
        </a:spcAft>
        <a:buChar char="»"/>
        <a:defRPr sz="6500">
          <a:solidFill>
            <a:schemeClr val="tx1"/>
          </a:solidFill>
          <a:latin typeface="+mn-lt"/>
        </a:defRPr>
      </a:lvl8pPr>
      <a:lvl9pPr marL="8750300" indent="-768350" algn="l" defTabSz="3074988" rtl="0" eaLnBrk="0" fontAlgn="base" hangingPunct="0">
        <a:spcBef>
          <a:spcPct val="20000"/>
        </a:spcBef>
        <a:spcAft>
          <a:spcPct val="0"/>
        </a:spcAft>
        <a:buChar char="»"/>
        <a:defRPr sz="6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hyperlink" Target="http://www.h5p.org/" TargetMode="Externa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notesSlide" Target="../notesSlides/notesSlide1.xml"/><Relationship Id="rId16"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hyperlink" Target="https://www.drvpaz.com/ais-course" TargetMode="External"/><Relationship Id="rId11" Type="http://schemas.openxmlformats.org/officeDocument/2006/relationships/image" Target="../media/image7.jpeg"/><Relationship Id="rId5" Type="http://schemas.openxmlformats.org/officeDocument/2006/relationships/hyperlink" Target="https://www.drvpaz.com/courses" TargetMode="External"/><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hyperlink" Target="http://www.accountingteachingtools.com/" TargetMode="External"/><Relationship Id="rId9" Type="http://schemas.openxmlformats.org/officeDocument/2006/relationships/image" Target="../media/image5.jpe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chemeClr val="tx2">
                <a:lumMod val="40000"/>
                <a:lumOff val="60000"/>
              </a:schemeClr>
            </a:gs>
          </a:gsLst>
          <a:path path="shape">
            <a:fillToRect l="50000" t="50000" r="50000" b="50000"/>
          </a:path>
          <a:tileRect/>
        </a:gradFill>
        <a:effectLst/>
      </p:bgPr>
    </p:bg>
    <p:spTree>
      <p:nvGrpSpPr>
        <p:cNvPr id="1" name=""/>
        <p:cNvGrpSpPr/>
        <p:nvPr/>
      </p:nvGrpSpPr>
      <p:grpSpPr>
        <a:xfrm>
          <a:off x="0" y="0"/>
          <a:ext cx="0" cy="0"/>
          <a:chOff x="0" y="0"/>
          <a:chExt cx="0" cy="0"/>
        </a:xfrm>
      </p:grpSpPr>
      <p:grpSp>
        <p:nvGrpSpPr>
          <p:cNvPr id="29" name="Group 28"/>
          <p:cNvGrpSpPr/>
          <p:nvPr/>
        </p:nvGrpSpPr>
        <p:grpSpPr>
          <a:xfrm>
            <a:off x="1200150" y="381000"/>
            <a:ext cx="46891575" cy="4191000"/>
            <a:chOff x="1054474" y="193964"/>
            <a:chExt cx="41794578" cy="3463636"/>
          </a:xfrm>
        </p:grpSpPr>
        <p:sp>
          <p:nvSpPr>
            <p:cNvPr id="30" name="Text Box 241"/>
            <p:cNvSpPr txBox="1">
              <a:spLocks noChangeArrowheads="1"/>
            </p:cNvSpPr>
            <p:nvPr/>
          </p:nvSpPr>
          <p:spPr bwMode="auto">
            <a:xfrm>
              <a:off x="1054474" y="193965"/>
              <a:ext cx="41782253" cy="3463635"/>
            </a:xfrm>
            <a:prstGeom prst="rect">
              <a:avLst/>
            </a:prstGeom>
            <a:solidFill>
              <a:schemeClr val="accent2">
                <a:lumMod val="50000"/>
              </a:schemeClr>
            </a:solidFill>
            <a:ln w="25400">
              <a:noFill/>
              <a:miter lim="800000"/>
            </a:ln>
          </p:spPr>
          <p:txBody>
            <a:bodyPr lIns="61170" tIns="30584" rIns="61170" bIns="30584" anchor="ctr"/>
            <a:lstStyle>
              <a:defPPr>
                <a:defRPr kern="1200" smtId="4294967295"/>
              </a:defPPr>
              <a:lvl1pPr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algn="ctr"/>
              <a:endParaRPr lang="en-US" altLang="zh-CN" sz="4200" b="1" i="1" u="sng">
                <a:solidFill>
                  <a:schemeClr val="bg1"/>
                </a:solidFill>
                <a:latin typeface="Arial"/>
                <a:ea typeface="SimSun" pitchFamily="2" charset="-122"/>
              </a:endParaRPr>
            </a:p>
          </p:txBody>
        </p:sp>
        <p:sp>
          <p:nvSpPr>
            <p:cNvPr id="31" name="Text Box 241"/>
            <p:cNvSpPr txBox="1">
              <a:spLocks noChangeArrowheads="1"/>
            </p:cNvSpPr>
            <p:nvPr/>
          </p:nvSpPr>
          <p:spPr bwMode="auto">
            <a:xfrm>
              <a:off x="1066800" y="193964"/>
              <a:ext cx="41782253" cy="3463635"/>
            </a:xfrm>
            <a:prstGeom prst="rect">
              <a:avLst/>
            </a:prstGeom>
            <a:solidFill>
              <a:srgbClr val="0082A5">
                <a:alpha val="20000"/>
              </a:srgbClr>
            </a:solidFill>
            <a:ln w="25400">
              <a:noFill/>
              <a:miter lim="800000"/>
            </a:ln>
          </p:spPr>
          <p:txBody>
            <a:bodyPr lIns="61170" tIns="30584" rIns="61170" bIns="30584" anchor="ctr"/>
            <a:lstStyle>
              <a:defPPr>
                <a:defRPr kern="1200" smtId="4294967295"/>
              </a:defPPr>
              <a:lvl1pPr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algn="ctr"/>
              <a:endParaRPr lang="en-US" altLang="zh-CN" sz="4200" b="1" i="1" u="sng" dirty="0">
                <a:solidFill>
                  <a:schemeClr val="bg1"/>
                </a:solidFill>
                <a:latin typeface="Arial"/>
                <a:ea typeface="SimSun" pitchFamily="2" charset="-122"/>
              </a:endParaRPr>
            </a:p>
          </p:txBody>
        </p:sp>
      </p:grpSp>
      <p:sp>
        <p:nvSpPr>
          <p:cNvPr id="32" name="Text Box 262"/>
          <p:cNvSpPr txBox="1">
            <a:spLocks noChangeArrowheads="1"/>
          </p:cNvSpPr>
          <p:nvPr/>
        </p:nvSpPr>
        <p:spPr bwMode="auto">
          <a:xfrm>
            <a:off x="7492557" y="714548"/>
            <a:ext cx="33855171" cy="338074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FBF0B"/>
                  </a:outerShdw>
                </a:effectLst>
              </a14:hiddenEffects>
            </a:ext>
          </a:extLst>
        </p:spPr>
        <p:txBody>
          <a:bodyPr lIns="61170" tIns="30584" rIns="61170" bIns="30584" anchor="ctr"/>
          <a:lstStyle>
            <a:defPPr>
              <a:defRPr kern="1200" smtId="4294967295"/>
            </a:defPPr>
            <a:lvl1pPr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algn="ctr"/>
            <a:r>
              <a:rPr lang="en-US" altLang="zh-CN" sz="7200" b="1" dirty="0">
                <a:solidFill>
                  <a:schemeClr val="bg1"/>
                </a:solidFill>
                <a:latin typeface="Lucida Sans" pitchFamily="34" charset="0"/>
                <a:ea typeface="SimSun" pitchFamily="2" charset="-122"/>
                <a:cs typeface="Lucida Sans" pitchFamily="34" charset="0"/>
              </a:rPr>
              <a:t>Enthusiastically using H5P for Interactivity in the Classroom</a:t>
            </a:r>
          </a:p>
          <a:p>
            <a:pPr algn="ctr">
              <a:spcBef>
                <a:spcPct val="20000"/>
              </a:spcBef>
            </a:pPr>
            <a:r>
              <a:rPr lang="en-US" altLang="zh-CN" sz="5600" b="1" dirty="0">
                <a:solidFill>
                  <a:schemeClr val="bg1"/>
                </a:solidFill>
                <a:latin typeface="Lucida Sans" pitchFamily="34" charset="0"/>
                <a:ea typeface="SimSun" pitchFamily="2" charset="-122"/>
                <a:cs typeface="Lucida Sans" pitchFamily="34" charset="0"/>
              </a:rPr>
              <a:t>Veronica Paz and Amy Igou</a:t>
            </a:r>
          </a:p>
          <a:p>
            <a:pPr algn="ctr"/>
            <a:r>
              <a:rPr lang="en-US" altLang="zh-CN" sz="4200" b="1" dirty="0">
                <a:solidFill>
                  <a:schemeClr val="bg1"/>
                </a:solidFill>
                <a:latin typeface="Lucida Sans" pitchFamily="34" charset="0"/>
                <a:ea typeface="SimSun" pitchFamily="2" charset="-122"/>
                <a:cs typeface="Lucida Sans" pitchFamily="34" charset="0"/>
              </a:rPr>
              <a:t>Indiana University of Pennsylvania and University of Northern Iowa</a:t>
            </a:r>
          </a:p>
        </p:txBody>
      </p:sp>
      <p:sp>
        <p:nvSpPr>
          <p:cNvPr id="33" name="Text Box 242"/>
          <p:cNvSpPr txBox="1">
            <a:spLocks noChangeArrowheads="1"/>
          </p:cNvSpPr>
          <p:nvPr/>
        </p:nvSpPr>
        <p:spPr bwMode="auto">
          <a:xfrm>
            <a:off x="1145063" y="6069560"/>
            <a:ext cx="12108498" cy="9021957"/>
          </a:xfrm>
          <a:prstGeom prst="rect">
            <a:avLst/>
          </a:prstGeom>
          <a:solidFill>
            <a:schemeClr val="bg1"/>
          </a:solidFill>
          <a:ln w="57150" cmpd="thinThick">
            <a:no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2880" tIns="91440" rIns="182880" bIns="182880">
            <a:spAutoFit/>
          </a:bodyPr>
          <a:lstStyle>
            <a:defPPr>
              <a:defRPr kern="1200" smtId="4294967295"/>
            </a:defPPr>
            <a:lvl1pPr marL="228600" indent="-228600"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algn="just">
              <a:lnSpc>
                <a:spcPct val="120000"/>
              </a:lnSpc>
              <a:buFontTx/>
              <a:buChar char="•"/>
            </a:pPr>
            <a:r>
              <a:rPr lang="en-US" altLang="ja-JP" sz="2800" dirty="0">
                <a:solidFill>
                  <a:schemeClr val="tx1">
                    <a:lumMod val="75000"/>
                    <a:lumOff val="25000"/>
                  </a:schemeClr>
                </a:solidFill>
                <a:ea typeface="ＭＳ Ｐゴシック" charset="-128"/>
              </a:rPr>
              <a:t>H5P (</a:t>
            </a:r>
            <a:r>
              <a:rPr lang="en-US" altLang="ja-JP" sz="2800" dirty="0">
                <a:solidFill>
                  <a:schemeClr val="tx1">
                    <a:lumMod val="75000"/>
                    <a:lumOff val="25000"/>
                  </a:schemeClr>
                </a:solidFill>
                <a:ea typeface="ＭＳ Ｐゴシック" charset="-128"/>
                <a:hlinkClick r:id="rId3"/>
              </a:rPr>
              <a:t>www.H5P.org</a:t>
            </a:r>
            <a:r>
              <a:rPr lang="en-US" altLang="ja-JP" sz="2800" dirty="0">
                <a:solidFill>
                  <a:schemeClr val="tx1">
                    <a:lumMod val="75000"/>
                    <a:lumOff val="25000"/>
                  </a:schemeClr>
                </a:solidFill>
                <a:ea typeface="ＭＳ Ｐゴシック" charset="-128"/>
              </a:rPr>
              <a:t>) is a free and open source content collaboration platform.  H5P is an abbreviation of HTML 5  Package.  H5P allows via JavaScript you to create  share, and reuse your content. </a:t>
            </a:r>
          </a:p>
          <a:p>
            <a:pPr algn="just">
              <a:lnSpc>
                <a:spcPct val="120000"/>
              </a:lnSpc>
              <a:buFontTx/>
              <a:buChar char="•"/>
            </a:pPr>
            <a:r>
              <a:rPr lang="en-US" sz="2800" dirty="0">
                <a:solidFill>
                  <a:schemeClr val="tx1">
                    <a:lumMod val="75000"/>
                    <a:lumOff val="25000"/>
                  </a:schemeClr>
                </a:solidFill>
                <a:ea typeface="ＭＳ Ｐゴシック" charset="-128"/>
              </a:rPr>
              <a:t>That is exactly what we did.  We created several different elements. We share them in our webpage </a:t>
            </a:r>
            <a:r>
              <a:rPr lang="en-US" sz="2800" dirty="0">
                <a:solidFill>
                  <a:schemeClr val="tx1">
                    <a:lumMod val="75000"/>
                    <a:lumOff val="25000"/>
                  </a:schemeClr>
                </a:solidFill>
                <a:ea typeface="ＭＳ Ｐゴシック" charset="-128"/>
                <a:hlinkClick r:id="rId4"/>
              </a:rPr>
              <a:t>www.AccountingTeachingTools.com</a:t>
            </a:r>
            <a:r>
              <a:rPr lang="en-US" sz="2800" dirty="0">
                <a:solidFill>
                  <a:schemeClr val="tx1">
                    <a:lumMod val="75000"/>
                    <a:lumOff val="25000"/>
                  </a:schemeClr>
                </a:solidFill>
                <a:ea typeface="ＭＳ Ｐゴシック" charset="-128"/>
              </a:rPr>
              <a:t>.</a:t>
            </a:r>
          </a:p>
          <a:p>
            <a:pPr algn="just">
              <a:lnSpc>
                <a:spcPct val="120000"/>
              </a:lnSpc>
              <a:buFontTx/>
              <a:buChar char="•"/>
            </a:pPr>
            <a:r>
              <a:rPr lang="en-US" sz="2800" dirty="0">
                <a:solidFill>
                  <a:schemeClr val="tx1">
                    <a:lumMod val="75000"/>
                    <a:lumOff val="25000"/>
                  </a:schemeClr>
                </a:solidFill>
                <a:ea typeface="ＭＳ Ｐゴシック" charset="-128"/>
              </a:rPr>
              <a:t>Anyone can embed any H5P content element we create, </a:t>
            </a:r>
          </a:p>
          <a:p>
            <a:pPr lvl="1" algn="just">
              <a:lnSpc>
                <a:spcPct val="120000"/>
              </a:lnSpc>
              <a:buFontTx/>
              <a:buChar char="•"/>
            </a:pPr>
            <a:r>
              <a:rPr lang="en-US" sz="2800" dirty="0">
                <a:solidFill>
                  <a:schemeClr val="tx1">
                    <a:lumMod val="75000"/>
                    <a:lumOff val="25000"/>
                  </a:schemeClr>
                </a:solidFill>
                <a:ea typeface="ＭＳ Ｐゴシック" charset="-128"/>
              </a:rPr>
              <a:t>Drag and drop</a:t>
            </a:r>
          </a:p>
          <a:p>
            <a:pPr lvl="1" algn="just">
              <a:lnSpc>
                <a:spcPct val="120000"/>
              </a:lnSpc>
              <a:buFontTx/>
              <a:buChar char="•"/>
            </a:pPr>
            <a:r>
              <a:rPr lang="en-US" sz="2800" dirty="0">
                <a:solidFill>
                  <a:schemeClr val="tx1">
                    <a:lumMod val="75000"/>
                    <a:lumOff val="25000"/>
                  </a:schemeClr>
                </a:solidFill>
                <a:ea typeface="ＭＳ Ｐゴシック" charset="-128"/>
              </a:rPr>
              <a:t>Multiple Choice Questions</a:t>
            </a:r>
          </a:p>
          <a:p>
            <a:pPr lvl="1" algn="just">
              <a:lnSpc>
                <a:spcPct val="120000"/>
              </a:lnSpc>
              <a:buFontTx/>
              <a:buChar char="•"/>
            </a:pPr>
            <a:r>
              <a:rPr lang="en-US" sz="2800" dirty="0">
                <a:solidFill>
                  <a:schemeClr val="tx1">
                    <a:lumMod val="75000"/>
                    <a:lumOff val="25000"/>
                  </a:schemeClr>
                </a:solidFill>
                <a:ea typeface="ＭＳ Ｐゴシック" charset="-128"/>
              </a:rPr>
              <a:t>Interactive Course Presentations</a:t>
            </a:r>
          </a:p>
          <a:p>
            <a:pPr lvl="1" algn="just">
              <a:lnSpc>
                <a:spcPct val="120000"/>
              </a:lnSpc>
              <a:buFontTx/>
              <a:buChar char="•"/>
            </a:pPr>
            <a:r>
              <a:rPr lang="en-US" sz="2800" dirty="0">
                <a:solidFill>
                  <a:schemeClr val="tx1">
                    <a:lumMod val="75000"/>
                    <a:lumOff val="25000"/>
                  </a:schemeClr>
                </a:solidFill>
                <a:ea typeface="ＭＳ Ｐゴシック" charset="-128"/>
              </a:rPr>
              <a:t>Image Hotspots</a:t>
            </a:r>
          </a:p>
          <a:p>
            <a:pPr lvl="1" algn="just">
              <a:lnSpc>
                <a:spcPct val="120000"/>
              </a:lnSpc>
              <a:buFontTx/>
              <a:buChar char="•"/>
            </a:pPr>
            <a:r>
              <a:rPr lang="en-US" sz="2800" dirty="0">
                <a:solidFill>
                  <a:schemeClr val="tx1">
                    <a:lumMod val="75000"/>
                    <a:lumOff val="25000"/>
                  </a:schemeClr>
                </a:solidFill>
                <a:ea typeface="ＭＳ Ｐゴシック" charset="-128"/>
              </a:rPr>
              <a:t>Dialog Cards</a:t>
            </a:r>
          </a:p>
          <a:p>
            <a:pPr lvl="1" algn="just">
              <a:lnSpc>
                <a:spcPct val="120000"/>
              </a:lnSpc>
              <a:buFontTx/>
              <a:buChar char="•"/>
            </a:pPr>
            <a:r>
              <a:rPr lang="en-US" sz="2800" dirty="0">
                <a:solidFill>
                  <a:schemeClr val="tx1">
                    <a:lumMod val="75000"/>
                    <a:lumOff val="25000"/>
                  </a:schemeClr>
                </a:solidFill>
                <a:ea typeface="ＭＳ Ｐゴシック" charset="-128"/>
              </a:rPr>
              <a:t>Flash Cards</a:t>
            </a:r>
          </a:p>
          <a:p>
            <a:pPr lvl="1" algn="just">
              <a:lnSpc>
                <a:spcPct val="120000"/>
              </a:lnSpc>
              <a:buFontTx/>
              <a:buChar char="•"/>
            </a:pPr>
            <a:r>
              <a:rPr lang="en-US" sz="2800" dirty="0">
                <a:solidFill>
                  <a:schemeClr val="tx1">
                    <a:lumMod val="75000"/>
                    <a:lumOff val="25000"/>
                  </a:schemeClr>
                </a:solidFill>
                <a:ea typeface="ＭＳ Ｐゴシック" charset="-128"/>
              </a:rPr>
              <a:t>Drag the words </a:t>
            </a:r>
          </a:p>
          <a:p>
            <a:pPr lvl="1" algn="just">
              <a:lnSpc>
                <a:spcPct val="120000"/>
              </a:lnSpc>
              <a:buFontTx/>
              <a:buChar char="•"/>
            </a:pPr>
            <a:r>
              <a:rPr lang="en-US" sz="2800" dirty="0">
                <a:solidFill>
                  <a:schemeClr val="tx1">
                    <a:lumMod val="75000"/>
                    <a:lumOff val="25000"/>
                  </a:schemeClr>
                </a:solidFill>
                <a:ea typeface="ＭＳ Ｐゴシック" charset="-128"/>
              </a:rPr>
              <a:t>Fill in the Blank and</a:t>
            </a:r>
          </a:p>
          <a:p>
            <a:pPr lvl="1" algn="just">
              <a:lnSpc>
                <a:spcPct val="120000"/>
              </a:lnSpc>
              <a:buFontTx/>
              <a:buChar char="•"/>
            </a:pPr>
            <a:r>
              <a:rPr lang="en-US" sz="2800" dirty="0">
                <a:solidFill>
                  <a:schemeClr val="tx1">
                    <a:lumMod val="75000"/>
                    <a:lumOff val="25000"/>
                  </a:schemeClr>
                </a:solidFill>
                <a:ea typeface="ＭＳ Ｐゴシック" charset="-128"/>
              </a:rPr>
              <a:t>More</a:t>
            </a:r>
          </a:p>
          <a:p>
            <a:pPr algn="just">
              <a:lnSpc>
                <a:spcPct val="120000"/>
              </a:lnSpc>
              <a:buFontTx/>
              <a:buChar char="•"/>
            </a:pPr>
            <a:r>
              <a:rPr lang="en-US" sz="2800" dirty="0">
                <a:solidFill>
                  <a:schemeClr val="tx1">
                    <a:lumMod val="75000"/>
                    <a:lumOff val="25000"/>
                  </a:schemeClr>
                </a:solidFill>
                <a:ea typeface="ＭＳ Ｐゴシック" charset="-128"/>
              </a:rPr>
              <a:t>We provide all content we create by course and lesson. </a:t>
            </a:r>
          </a:p>
          <a:p>
            <a:pPr algn="just">
              <a:lnSpc>
                <a:spcPct val="120000"/>
              </a:lnSpc>
              <a:buFontTx/>
              <a:buChar char="•"/>
            </a:pPr>
            <a:endParaRPr lang="en-AU" sz="2800" dirty="0">
              <a:solidFill>
                <a:schemeClr val="tx1">
                  <a:lumMod val="75000"/>
                  <a:lumOff val="25000"/>
                </a:schemeClr>
              </a:solidFill>
            </a:endParaRPr>
          </a:p>
        </p:txBody>
      </p:sp>
      <p:sp>
        <p:nvSpPr>
          <p:cNvPr id="34" name="Text Box 247"/>
          <p:cNvSpPr txBox="1">
            <a:spLocks noChangeArrowheads="1"/>
          </p:cNvSpPr>
          <p:nvPr/>
        </p:nvSpPr>
        <p:spPr bwMode="auto">
          <a:xfrm>
            <a:off x="1099660" y="17672162"/>
            <a:ext cx="12153900" cy="14709668"/>
          </a:xfrm>
          <a:prstGeom prst="rect">
            <a:avLst/>
          </a:prstGeom>
          <a:solidFill>
            <a:schemeClr val="accent3">
              <a:lumMod val="20000"/>
              <a:lumOff val="80000"/>
            </a:schemeClr>
          </a:solidFill>
          <a:ln w="57150" cmpd="thinThick">
            <a:noFill/>
            <a:miter lim="800000"/>
          </a:ln>
          <a:extLst/>
        </p:spPr>
        <p:txBody>
          <a:bodyPr lIns="182880" tIns="91440" rIns="182880" bIns="182880">
            <a:spAutoFit/>
          </a:bodyPr>
          <a:lstStyle>
            <a:defPPr>
              <a:defRPr kern="1200" smtId="4294967295"/>
            </a:defPPr>
            <a:lvl1pPr defTabSz="612775">
              <a:defRPr sz="2400">
                <a:solidFill>
                  <a:schemeClr val="tx1"/>
                </a:solidFill>
                <a:latin typeface="Times New Roman" pitchFamily="18" charset="0"/>
              </a:defRPr>
            </a:lvl1pPr>
            <a:lvl2pPr marL="685800" indent="-227013"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a:lnSpc>
                <a:spcPct val="120000"/>
              </a:lnSpc>
            </a:pPr>
            <a:r>
              <a:rPr lang="en-US" altLang="ja-JP" sz="2800" dirty="0">
                <a:ea typeface="ＭＳ Ｐゴシック" charset="-128"/>
              </a:rPr>
              <a:t>We embed all of our H5P elements in our LMS.  We have videos on our website, </a:t>
            </a:r>
            <a:r>
              <a:rPr lang="en-US" altLang="ja-JP" sz="2800" dirty="0">
                <a:ea typeface="ＭＳ Ｐゴシック" charset="-128"/>
                <a:hlinkClick r:id="rId4"/>
              </a:rPr>
              <a:t>www.AccountingTeachingTools.com</a:t>
            </a:r>
            <a:r>
              <a:rPr lang="en-US" altLang="ja-JP" sz="2800" dirty="0">
                <a:ea typeface="ＭＳ Ｐゴシック" charset="-128"/>
              </a:rPr>
              <a:t> showing how to embed our content into D2L and Blackboard. This can be accomplished via a few steps.  </a:t>
            </a:r>
          </a:p>
          <a:p>
            <a:pPr>
              <a:lnSpc>
                <a:spcPct val="120000"/>
              </a:lnSpc>
            </a:pPr>
            <a:endParaRPr lang="en-US" altLang="ja-JP" sz="2800" dirty="0">
              <a:ea typeface="ＭＳ Ｐゴシック" charset="-128"/>
            </a:endParaRPr>
          </a:p>
          <a:p>
            <a:pPr>
              <a:lnSpc>
                <a:spcPct val="120000"/>
              </a:lnSpc>
            </a:pPr>
            <a:r>
              <a:rPr lang="en-AU" sz="2800" dirty="0"/>
              <a:t>We incorporate our content first into our Accounting Information Systems (AIS) course. Both authors teach AIS and have shared all H5P elements in our webpage.  Veronica also teaches Auditing and Forensic Accounting where she has incorporated H5P.   </a:t>
            </a:r>
          </a:p>
          <a:p>
            <a:pPr>
              <a:lnSpc>
                <a:spcPct val="120000"/>
              </a:lnSpc>
            </a:pPr>
            <a:endParaRPr lang="en-US" altLang="ja-JP" sz="2800" dirty="0">
              <a:ea typeface="ＭＳ Ｐゴシック" charset="-128"/>
            </a:endParaRPr>
          </a:p>
          <a:p>
            <a:pPr>
              <a:lnSpc>
                <a:spcPct val="120000"/>
              </a:lnSpc>
            </a:pPr>
            <a:endParaRPr lang="en-US" altLang="ja-JP" sz="2800" dirty="0">
              <a:ea typeface="ＭＳ Ｐゴシック" charset="-128"/>
            </a:endParaRPr>
          </a:p>
          <a:p>
            <a:pPr>
              <a:lnSpc>
                <a:spcPct val="120000"/>
              </a:lnSpc>
            </a:pPr>
            <a:r>
              <a:rPr lang="en-AU" sz="2800" dirty="0"/>
              <a:t>We have used various H5P elements in the following ways.</a:t>
            </a:r>
          </a:p>
          <a:p>
            <a:pPr>
              <a:lnSpc>
                <a:spcPct val="120000"/>
              </a:lnSpc>
            </a:pPr>
            <a:endParaRPr lang="en-AU" altLang="zh-CN" sz="2800" dirty="0">
              <a:ea typeface="SimSun" pitchFamily="2" charset="-122"/>
            </a:endParaRPr>
          </a:p>
          <a:p>
            <a:pPr lvl="1">
              <a:lnSpc>
                <a:spcPct val="120000"/>
              </a:lnSpc>
              <a:buFontTx/>
              <a:buChar char="•"/>
            </a:pPr>
            <a:r>
              <a:rPr lang="en-US" altLang="ja-JP" sz="2800" b="1" u="sng" dirty="0">
                <a:ea typeface="ＭＳ Ｐゴシック" charset="-128"/>
              </a:rPr>
              <a:t>Auditing: </a:t>
            </a:r>
            <a:r>
              <a:rPr lang="en-US" altLang="ja-JP" sz="2800" dirty="0">
                <a:ea typeface="ＭＳ Ｐゴシック" charset="-128"/>
              </a:rPr>
              <a:t>For the opinions we use image and multiple image hotspots to identify the different paragraphs.  </a:t>
            </a:r>
          </a:p>
          <a:p>
            <a:pPr lvl="1">
              <a:lnSpc>
                <a:spcPct val="120000"/>
              </a:lnSpc>
              <a:buFontTx/>
              <a:buChar char="•"/>
            </a:pPr>
            <a:endParaRPr lang="en-US" altLang="ja-JP" sz="2800" dirty="0">
              <a:ea typeface="ＭＳ Ｐゴシック" charset="-128"/>
            </a:endParaRPr>
          </a:p>
          <a:p>
            <a:pPr lvl="1">
              <a:lnSpc>
                <a:spcPct val="120000"/>
              </a:lnSpc>
              <a:buFontTx/>
              <a:buChar char="•"/>
            </a:pPr>
            <a:r>
              <a:rPr lang="en-AU" sz="2800" b="1" u="sng" dirty="0"/>
              <a:t>Most Accounting Courses</a:t>
            </a:r>
            <a:r>
              <a:rPr lang="en-AU" sz="2800" dirty="0"/>
              <a:t>: The most commonly used H5P element is the </a:t>
            </a:r>
            <a:r>
              <a:rPr lang="en-AU" sz="2800" b="1" u="sng" dirty="0"/>
              <a:t>Course Presentation</a:t>
            </a:r>
            <a:r>
              <a:rPr lang="en-AU" sz="2800" dirty="0"/>
              <a:t>.  The authors prepare their own slides in H5P and add activities such as</a:t>
            </a:r>
          </a:p>
          <a:p>
            <a:pPr lvl="2">
              <a:lnSpc>
                <a:spcPct val="120000"/>
              </a:lnSpc>
              <a:buFontTx/>
              <a:buChar char="•"/>
            </a:pPr>
            <a:r>
              <a:rPr lang="en-AU" sz="2800" dirty="0"/>
              <a:t>Multiple choice ”Check Your Understanding” questions</a:t>
            </a:r>
          </a:p>
          <a:p>
            <a:pPr lvl="2">
              <a:lnSpc>
                <a:spcPct val="120000"/>
              </a:lnSpc>
              <a:buFontTx/>
              <a:buChar char="•"/>
            </a:pPr>
            <a:r>
              <a:rPr lang="en-AU" sz="2800" dirty="0"/>
              <a:t>Dialog cards which require the student to turn the card over to reveal the answer</a:t>
            </a:r>
          </a:p>
          <a:p>
            <a:pPr lvl="1">
              <a:lnSpc>
                <a:spcPct val="120000"/>
              </a:lnSpc>
              <a:buFontTx/>
              <a:buChar char="•"/>
            </a:pPr>
            <a:endParaRPr lang="en-US" altLang="ja-JP" sz="2800" dirty="0">
              <a:ea typeface="ＭＳ Ｐゴシック" charset="-128"/>
            </a:endParaRPr>
          </a:p>
          <a:p>
            <a:pPr lvl="1">
              <a:lnSpc>
                <a:spcPct val="120000"/>
              </a:lnSpc>
              <a:buFontTx/>
              <a:buChar char="•"/>
            </a:pPr>
            <a:r>
              <a:rPr lang="en-US" altLang="ja-JP" sz="2800" b="1" u="sng" dirty="0">
                <a:ea typeface="ＭＳ Ｐゴシック" charset="-128"/>
              </a:rPr>
              <a:t>AIS</a:t>
            </a:r>
            <a:r>
              <a:rPr lang="en-US" altLang="ja-JP" sz="2800" b="1" dirty="0">
                <a:ea typeface="ＭＳ Ｐゴシック" charset="-128"/>
              </a:rPr>
              <a:t>:</a:t>
            </a:r>
            <a:r>
              <a:rPr lang="en-US" altLang="ja-JP" sz="2800" dirty="0">
                <a:ea typeface="ＭＳ Ｐゴシック" charset="-128"/>
              </a:rPr>
              <a:t>  We use Drag and Drop activities for business processes.</a:t>
            </a:r>
          </a:p>
          <a:p>
            <a:pPr lvl="1">
              <a:lnSpc>
                <a:spcPct val="120000"/>
              </a:lnSpc>
              <a:buFontTx/>
              <a:buChar char="•"/>
            </a:pPr>
            <a:endParaRPr lang="en-US" altLang="ja-JP" sz="2800" dirty="0">
              <a:ea typeface="ＭＳ Ｐゴシック" charset="-128"/>
            </a:endParaRPr>
          </a:p>
          <a:p>
            <a:pPr lvl="1">
              <a:lnSpc>
                <a:spcPct val="120000"/>
              </a:lnSpc>
              <a:buFontTx/>
              <a:buChar char="•"/>
            </a:pPr>
            <a:r>
              <a:rPr lang="en-US" altLang="ja-JP" sz="2800" b="1" u="sng" dirty="0">
                <a:ea typeface="ＭＳ Ｐゴシック" charset="-128"/>
              </a:rPr>
              <a:t>Financial Accounting: </a:t>
            </a:r>
            <a:r>
              <a:rPr lang="en-US" altLang="ja-JP" sz="2800" dirty="0">
                <a:ea typeface="ＭＳ Ｐゴシック" charset="-128"/>
              </a:rPr>
              <a:t>The authors created a glossary of flash cards for terminology review. </a:t>
            </a:r>
          </a:p>
          <a:p>
            <a:pPr lvl="1">
              <a:lnSpc>
                <a:spcPct val="120000"/>
              </a:lnSpc>
              <a:buFontTx/>
              <a:buChar char="•"/>
            </a:pPr>
            <a:endParaRPr lang="en-US" altLang="zh-CN" sz="2800" dirty="0">
              <a:ea typeface="ＭＳ Ｐゴシック" charset="-128"/>
            </a:endParaRPr>
          </a:p>
          <a:p>
            <a:pPr lvl="1">
              <a:lnSpc>
                <a:spcPct val="120000"/>
              </a:lnSpc>
              <a:buFontTx/>
              <a:buChar char="•"/>
            </a:pPr>
            <a:endParaRPr lang="en-US" altLang="zh-CN" sz="2800" dirty="0">
              <a:ea typeface="SimSun" pitchFamily="2" charset="-122"/>
            </a:endParaRPr>
          </a:p>
        </p:txBody>
      </p:sp>
      <p:grpSp>
        <p:nvGrpSpPr>
          <p:cNvPr id="35" name="Group 34"/>
          <p:cNvGrpSpPr/>
          <p:nvPr/>
        </p:nvGrpSpPr>
        <p:grpSpPr>
          <a:xfrm>
            <a:off x="1145062" y="5211692"/>
            <a:ext cx="12108498" cy="946293"/>
            <a:chOff x="1066799" y="5958162"/>
            <a:chExt cx="11007725" cy="946293"/>
          </a:xfrm>
        </p:grpSpPr>
        <p:sp>
          <p:nvSpPr>
            <p:cNvPr id="36" name="Text Box 248"/>
            <p:cNvSpPr txBox="1">
              <a:spLocks noChangeArrowheads="1"/>
            </p:cNvSpPr>
            <p:nvPr/>
          </p:nvSpPr>
          <p:spPr bwMode="auto">
            <a:xfrm>
              <a:off x="1066799" y="5958162"/>
              <a:ext cx="11007725" cy="946293"/>
            </a:xfrm>
            <a:prstGeom prst="rect">
              <a:avLst/>
            </a:prstGeom>
            <a:gradFill rotWithShape="0">
              <a:gsLst>
                <a:gs pos="0">
                  <a:schemeClr val="accent2">
                    <a:lumMod val="40000"/>
                    <a:lumOff val="60000"/>
                  </a:schemeClr>
                </a:gs>
                <a:gs pos="13000">
                  <a:schemeClr val="accent3">
                    <a:lumMod val="60000"/>
                    <a:lumOff val="40000"/>
                  </a:schemeClr>
                </a:gs>
                <a:gs pos="43000">
                  <a:schemeClr val="accent2">
                    <a:lumMod val="60000"/>
                    <a:lumOff val="40000"/>
                  </a:schemeClr>
                </a:gs>
                <a:gs pos="67000">
                  <a:schemeClr val="accent2">
                    <a:lumMod val="75000"/>
                  </a:schemeClr>
                </a:gs>
                <a:gs pos="83000">
                  <a:schemeClr val="accent2">
                    <a:lumMod val="75000"/>
                  </a:schemeClr>
                </a:gs>
                <a:gs pos="100000">
                  <a:schemeClr val="accent3">
                    <a:lumMod val="60000"/>
                    <a:lumOff val="40000"/>
                  </a:schemeClr>
                </a:gs>
              </a:gsLst>
              <a:lin ang="0" scaled="1"/>
              <a:tileRect/>
            </a:gradFill>
            <a:ln w="19050">
              <a:noFill/>
              <a:miter lim="800000"/>
            </a:ln>
          </p:spPr>
          <p:txBody>
            <a:bodyPr>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zh-CN" sz="3600" b="1">
                <a:latin typeface="Lucida Sans" pitchFamily="34" charset="0"/>
                <a:ea typeface="SimSun" pitchFamily="2" charset="-122"/>
                <a:cs typeface="Lucida Sans" pitchFamily="34" charset="0"/>
              </a:endParaRPr>
            </a:p>
          </p:txBody>
        </p:sp>
        <p:sp>
          <p:nvSpPr>
            <p:cNvPr id="37" name="Text Box 248"/>
            <p:cNvSpPr txBox="1">
              <a:spLocks noChangeArrowheads="1"/>
            </p:cNvSpPr>
            <p:nvPr/>
          </p:nvSpPr>
          <p:spPr bwMode="auto">
            <a:xfrm>
              <a:off x="1157514" y="6046588"/>
              <a:ext cx="10805886" cy="769441"/>
            </a:xfrm>
            <a:prstGeom prst="rect">
              <a:avLst/>
            </a:prstGeom>
            <a:gradFill>
              <a:gsLst>
                <a:gs pos="56000">
                  <a:schemeClr val="accent2">
                    <a:lumMod val="50000"/>
                  </a:schemeClr>
                </a:gs>
                <a:gs pos="100000">
                  <a:schemeClr val="bg1">
                    <a:alpha val="0"/>
                  </a:schemeClr>
                </a:gs>
              </a:gsLst>
              <a:lin ang="0" scaled="1"/>
              <a:tileRect/>
            </a:gra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400" b="1" dirty="0">
                  <a:solidFill>
                    <a:schemeClr val="bg1"/>
                  </a:solidFill>
                  <a:latin typeface="Lucida Sans" pitchFamily="34" charset="0"/>
                  <a:ea typeface="SimSun" pitchFamily="2" charset="-122"/>
                  <a:cs typeface="Lucida Sans" pitchFamily="34" charset="0"/>
                </a:rPr>
                <a:t>ABOUT H5P</a:t>
              </a:r>
              <a:endParaRPr lang="en-US" altLang="zh-CN" sz="3200" b="1" dirty="0">
                <a:solidFill>
                  <a:schemeClr val="bg1"/>
                </a:solidFill>
                <a:latin typeface="Lucida Sans" pitchFamily="34" charset="0"/>
                <a:ea typeface="SimSun" pitchFamily="2" charset="-122"/>
                <a:cs typeface="Lucida Sans" pitchFamily="34" charset="0"/>
              </a:endParaRPr>
            </a:p>
          </p:txBody>
        </p:sp>
      </p:grpSp>
      <p:grpSp>
        <p:nvGrpSpPr>
          <p:cNvPr id="38" name="Group 37"/>
          <p:cNvGrpSpPr/>
          <p:nvPr/>
        </p:nvGrpSpPr>
        <p:grpSpPr>
          <a:xfrm>
            <a:off x="993009" y="15908693"/>
            <a:ext cx="12108498" cy="946293"/>
            <a:chOff x="1066799" y="5958162"/>
            <a:chExt cx="11007725" cy="946293"/>
          </a:xfrm>
        </p:grpSpPr>
        <p:sp>
          <p:nvSpPr>
            <p:cNvPr id="39" name="Text Box 248"/>
            <p:cNvSpPr txBox="1">
              <a:spLocks noChangeArrowheads="1"/>
            </p:cNvSpPr>
            <p:nvPr/>
          </p:nvSpPr>
          <p:spPr bwMode="auto">
            <a:xfrm>
              <a:off x="1066799" y="5958162"/>
              <a:ext cx="11007725" cy="946293"/>
            </a:xfrm>
            <a:prstGeom prst="rect">
              <a:avLst/>
            </a:prstGeom>
            <a:gradFill rotWithShape="0">
              <a:gsLst>
                <a:gs pos="0">
                  <a:schemeClr val="accent2">
                    <a:lumMod val="40000"/>
                    <a:lumOff val="60000"/>
                  </a:schemeClr>
                </a:gs>
                <a:gs pos="13000">
                  <a:schemeClr val="accent3">
                    <a:lumMod val="60000"/>
                    <a:lumOff val="40000"/>
                  </a:schemeClr>
                </a:gs>
                <a:gs pos="43000">
                  <a:schemeClr val="accent2">
                    <a:lumMod val="60000"/>
                    <a:lumOff val="40000"/>
                  </a:schemeClr>
                </a:gs>
                <a:gs pos="67000">
                  <a:schemeClr val="accent2">
                    <a:lumMod val="75000"/>
                  </a:schemeClr>
                </a:gs>
                <a:gs pos="83000">
                  <a:schemeClr val="accent2">
                    <a:lumMod val="75000"/>
                  </a:schemeClr>
                </a:gs>
                <a:gs pos="100000">
                  <a:schemeClr val="accent3">
                    <a:lumMod val="60000"/>
                    <a:lumOff val="40000"/>
                  </a:schemeClr>
                </a:gs>
              </a:gsLst>
              <a:lin ang="0" scaled="1"/>
              <a:tileRect/>
            </a:gradFill>
            <a:ln w="19050">
              <a:noFill/>
              <a:miter lim="800000"/>
            </a:ln>
          </p:spPr>
          <p:txBody>
            <a:bodyPr>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zh-CN" sz="3600" b="1">
                <a:latin typeface="Lucida Sans" pitchFamily="34" charset="0"/>
                <a:ea typeface="SimSun" pitchFamily="2" charset="-122"/>
                <a:cs typeface="Lucida Sans" pitchFamily="34" charset="0"/>
              </a:endParaRPr>
            </a:p>
          </p:txBody>
        </p:sp>
        <p:sp>
          <p:nvSpPr>
            <p:cNvPr id="40" name="Text Box 248"/>
            <p:cNvSpPr txBox="1">
              <a:spLocks noChangeArrowheads="1"/>
            </p:cNvSpPr>
            <p:nvPr/>
          </p:nvSpPr>
          <p:spPr bwMode="auto">
            <a:xfrm>
              <a:off x="1157514" y="6046588"/>
              <a:ext cx="10805886" cy="769441"/>
            </a:xfrm>
            <a:prstGeom prst="rect">
              <a:avLst/>
            </a:prstGeom>
            <a:gradFill>
              <a:gsLst>
                <a:gs pos="56000">
                  <a:schemeClr val="accent2">
                    <a:lumMod val="50000"/>
                  </a:schemeClr>
                </a:gs>
                <a:gs pos="100000">
                  <a:schemeClr val="bg1">
                    <a:alpha val="0"/>
                  </a:schemeClr>
                </a:gs>
              </a:gsLst>
              <a:lin ang="0" scaled="1"/>
              <a:tileRect/>
            </a:gra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400" b="1" dirty="0">
                  <a:solidFill>
                    <a:schemeClr val="bg1"/>
                  </a:solidFill>
                  <a:latin typeface="Lucida Sans" pitchFamily="34" charset="0"/>
                  <a:ea typeface="SimSun" pitchFamily="2" charset="-122"/>
                  <a:cs typeface="Lucida Sans" pitchFamily="34" charset="0"/>
                </a:rPr>
                <a:t>HOW WE USE</a:t>
              </a:r>
              <a:endParaRPr lang="en-US" altLang="zh-CN" sz="3200" b="1" dirty="0">
                <a:solidFill>
                  <a:schemeClr val="bg1"/>
                </a:solidFill>
                <a:latin typeface="Lucida Sans" pitchFamily="34" charset="0"/>
                <a:ea typeface="SimSun" pitchFamily="2" charset="-122"/>
                <a:cs typeface="Lucida Sans" pitchFamily="34" charset="0"/>
              </a:endParaRPr>
            </a:p>
          </p:txBody>
        </p:sp>
      </p:grpSp>
      <p:sp>
        <p:nvSpPr>
          <p:cNvPr id="41" name="Text Box 244"/>
          <p:cNvSpPr txBox="1">
            <a:spLocks noChangeArrowheads="1"/>
          </p:cNvSpPr>
          <p:nvPr/>
        </p:nvSpPr>
        <p:spPr bwMode="auto">
          <a:xfrm>
            <a:off x="15145893" y="6499292"/>
            <a:ext cx="19085813" cy="10460043"/>
          </a:xfrm>
          <a:prstGeom prst="rect">
            <a:avLst/>
          </a:prstGeom>
          <a:solidFill>
            <a:schemeClr val="bg1"/>
          </a:solidFill>
          <a:ln w="57150" cmpd="thinThick">
            <a:no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91440" rIns="182880" bIns="182880">
            <a:spAutoFit/>
          </a:bodyPr>
          <a:lstStyle>
            <a:defPPr>
              <a:defRPr kern="1200" smtId="4294967295"/>
            </a:defPPr>
            <a:lvl1pPr>
              <a:defRPr sz="2400">
                <a:solidFill>
                  <a:schemeClr val="tx1"/>
                </a:solidFill>
                <a:latin typeface="Times New Roman" pitchFamily="18" charset="0"/>
              </a:defRPr>
            </a:lvl1pPr>
            <a:lvl2pPr marL="685800" indent="-2286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25000"/>
              </a:lnSpc>
            </a:pPr>
            <a:r>
              <a:rPr lang="en-US" altLang="ja-JP" sz="2800" b="1" dirty="0">
                <a:ea typeface="ＭＳ Ｐゴシック" charset="-128"/>
              </a:rPr>
              <a:t>Locating Content</a:t>
            </a:r>
          </a:p>
          <a:p>
            <a:pPr>
              <a:lnSpc>
                <a:spcPct val="125000"/>
              </a:lnSpc>
            </a:pPr>
            <a:r>
              <a:rPr lang="en-US" sz="2800" dirty="0">
                <a:ea typeface="ＭＳ Ｐゴシック" charset="-128"/>
              </a:rPr>
              <a:t>First, visit our webpage </a:t>
            </a:r>
            <a:r>
              <a:rPr lang="en-US" sz="2800" dirty="0">
                <a:ea typeface="ＭＳ Ｐゴシック" charset="-128"/>
                <a:hlinkClick r:id="rId4"/>
              </a:rPr>
              <a:t>www.AccountingTeachingTools.com</a:t>
            </a:r>
            <a:r>
              <a:rPr lang="en-US" sz="2800" dirty="0">
                <a:ea typeface="ＭＳ Ｐゴシック" charset="-128"/>
              </a:rPr>
              <a:t>.  Then visit our Course Page </a:t>
            </a:r>
            <a:r>
              <a:rPr lang="en-US" sz="2800" dirty="0">
                <a:ea typeface="ＭＳ Ｐゴシック" charset="-128"/>
                <a:hlinkClick r:id="rId5"/>
              </a:rPr>
              <a:t>https://www.drvpaz.com/courses</a:t>
            </a:r>
            <a:r>
              <a:rPr lang="en-US" sz="2800" dirty="0">
                <a:ea typeface="ＭＳ Ｐゴシック" charset="-128"/>
              </a:rPr>
              <a:t>.  This page (see figure below) lists a brief description of each course that we have content for currently. This page is expanding regularly. Once you access  a course, you will see the course landing page, which details  the lessons. </a:t>
            </a:r>
          </a:p>
          <a:p>
            <a:pPr>
              <a:lnSpc>
                <a:spcPct val="125000"/>
              </a:lnSpc>
            </a:pPr>
            <a:endParaRPr lang="en-AU" sz="2800" dirty="0"/>
          </a:p>
          <a:p>
            <a:pPr>
              <a:lnSpc>
                <a:spcPct val="125000"/>
              </a:lnSpc>
            </a:pPr>
            <a:endParaRPr lang="en-AU" altLang="zh-CN" sz="2800" dirty="0">
              <a:ea typeface="SimSun" pitchFamily="2" charset="-122"/>
            </a:endParaRPr>
          </a:p>
          <a:p>
            <a:pPr>
              <a:lnSpc>
                <a:spcPct val="125000"/>
              </a:lnSpc>
            </a:pPr>
            <a:r>
              <a:rPr lang="en-US" altLang="ja-JP" sz="2800" b="1" dirty="0">
                <a:ea typeface="ＭＳ Ｐゴシック" charset="-128"/>
              </a:rPr>
              <a:t>Lessons</a:t>
            </a:r>
          </a:p>
          <a:p>
            <a:pPr>
              <a:lnSpc>
                <a:spcPct val="125000"/>
              </a:lnSpc>
            </a:pPr>
            <a:r>
              <a:rPr lang="en-US" altLang="ja-JP" sz="2800" dirty="0">
                <a:ea typeface="ＭＳ Ｐゴシック" charset="-128"/>
              </a:rPr>
              <a:t>Once you locate the course you want, lets assume that is Accounting Information Systems (AIS) </a:t>
            </a:r>
            <a:r>
              <a:rPr lang="en-US" altLang="ja-JP" sz="2800" dirty="0">
                <a:ea typeface="ＭＳ Ｐゴシック" charset="-128"/>
                <a:hlinkClick r:id="rId6"/>
              </a:rPr>
              <a:t>https://www.drvpaz.com/ais-course</a:t>
            </a:r>
            <a:r>
              <a:rPr lang="en-US" altLang="ja-JP" sz="2800" dirty="0">
                <a:ea typeface="ＭＳ Ｐゴシック" charset="-128"/>
              </a:rPr>
              <a:t>. See figure below for image of the course landing page. Then you will see boxes with buttons to access the lessons. Once you locate the lessons, you will see the H5P elements created. </a:t>
            </a:r>
            <a:endParaRPr lang="en-AU" sz="2800" dirty="0"/>
          </a:p>
          <a:p>
            <a:pPr>
              <a:lnSpc>
                <a:spcPct val="125000"/>
              </a:lnSpc>
            </a:pPr>
            <a:endParaRPr lang="en-AU" altLang="zh-CN" sz="2800" dirty="0">
              <a:ea typeface="SimSun" pitchFamily="2" charset="-122"/>
            </a:endParaRPr>
          </a:p>
          <a:p>
            <a:pPr>
              <a:lnSpc>
                <a:spcPct val="125000"/>
              </a:lnSpc>
            </a:pPr>
            <a:r>
              <a:rPr lang="en-US" altLang="ja-JP" sz="2800" b="1" dirty="0">
                <a:ea typeface="ＭＳ Ｐゴシック" charset="-128"/>
              </a:rPr>
              <a:t>H5P Elements</a:t>
            </a:r>
          </a:p>
          <a:p>
            <a:pPr>
              <a:lnSpc>
                <a:spcPct val="125000"/>
              </a:lnSpc>
            </a:pPr>
            <a:r>
              <a:rPr lang="en-US" altLang="ja-JP" sz="2800" dirty="0">
                <a:ea typeface="ＭＳ Ｐゴシック" charset="-128"/>
              </a:rPr>
              <a:t>Below are a few samples of the H5P elements that you can download or embed in your course.  We also have a video at </a:t>
            </a:r>
            <a:r>
              <a:rPr lang="en-US" altLang="ja-JP" sz="2800" dirty="0">
                <a:ea typeface="ＭＳ Ｐゴシック" charset="-128"/>
                <a:hlinkClick r:id="rId4"/>
              </a:rPr>
              <a:t>www.AccountingTeachingTools.com</a:t>
            </a:r>
            <a:r>
              <a:rPr lang="en-US" altLang="ja-JP" sz="2800" dirty="0">
                <a:ea typeface="ＭＳ Ｐゴシック" charset="-128"/>
              </a:rPr>
              <a:t> to show you how easy it is to embed. </a:t>
            </a:r>
            <a:endParaRPr lang="en-AU" sz="2800" dirty="0"/>
          </a:p>
          <a:p>
            <a:pPr marL="971550" lvl="1" indent="-514350">
              <a:lnSpc>
                <a:spcPct val="125000"/>
              </a:lnSpc>
              <a:buFont typeface="+mj-lt"/>
              <a:buAutoNum type="arabicParenR"/>
            </a:pPr>
            <a:r>
              <a:rPr lang="en-US" altLang="ja-JP" sz="2800" dirty="0">
                <a:ea typeface="ＭＳ Ｐゴシック" charset="-128"/>
              </a:rPr>
              <a:t>Course Presentation H5P Element for an Introduction to AIS lesson.</a:t>
            </a:r>
          </a:p>
          <a:p>
            <a:pPr marL="971550" lvl="1" indent="-514350">
              <a:lnSpc>
                <a:spcPct val="125000"/>
              </a:lnSpc>
              <a:buFont typeface="+mj-lt"/>
              <a:buAutoNum type="arabicParenR"/>
            </a:pPr>
            <a:r>
              <a:rPr lang="en-US" altLang="ja-JP" sz="2800" dirty="0">
                <a:ea typeface="ＭＳ Ｐゴシック" charset="-128"/>
              </a:rPr>
              <a:t>Drag and Drop Review Activity for ERP Transactions in an AIS lesson.   </a:t>
            </a:r>
          </a:p>
          <a:p>
            <a:pPr marL="971550" lvl="1" indent="-514350">
              <a:lnSpc>
                <a:spcPct val="125000"/>
              </a:lnSpc>
              <a:buFont typeface="+mj-lt"/>
              <a:buAutoNum type="arabicParenR"/>
            </a:pPr>
            <a:r>
              <a:rPr lang="en-US" sz="2800" dirty="0"/>
              <a:t>Dialog Cards H5P Element in the HR &amp; Payroll Cycle AIS lesson. </a:t>
            </a:r>
          </a:p>
          <a:p>
            <a:pPr marL="971550" lvl="1" indent="-514350">
              <a:lnSpc>
                <a:spcPct val="125000"/>
              </a:lnSpc>
              <a:buFont typeface="+mj-lt"/>
              <a:buAutoNum type="arabicParenR"/>
            </a:pPr>
            <a:r>
              <a:rPr lang="en-US" altLang="zh-CN" sz="2800" dirty="0">
                <a:ea typeface="SimSun" pitchFamily="2" charset="-122"/>
              </a:rPr>
              <a:t>Drag the words H5P Element in an AIS course. </a:t>
            </a:r>
          </a:p>
          <a:p>
            <a:pPr>
              <a:lnSpc>
                <a:spcPct val="125000"/>
              </a:lnSpc>
            </a:pPr>
            <a:endParaRPr lang="en-US" altLang="zh-CN" sz="2800" dirty="0">
              <a:ea typeface="SimSun" pitchFamily="2" charset="-122"/>
            </a:endParaRPr>
          </a:p>
        </p:txBody>
      </p:sp>
      <p:sp>
        <p:nvSpPr>
          <p:cNvPr id="42" name="Text Box 258"/>
          <p:cNvSpPr txBox="1">
            <a:spLocks noChangeArrowheads="1"/>
          </p:cNvSpPr>
          <p:nvPr/>
        </p:nvSpPr>
        <p:spPr bwMode="auto">
          <a:xfrm>
            <a:off x="15145893" y="32058311"/>
            <a:ext cx="5629096"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outerShdw>
                </a:effectLst>
              </a14:hiddenEffects>
            </a:ext>
          </a:extLst>
        </p:spPr>
        <p:txBody>
          <a:bodyPr wrap="square" lIns="0" rIns="0">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AU" i="1" dirty="0">
                <a:solidFill>
                  <a:schemeClr val="accent2">
                    <a:lumMod val="50000"/>
                  </a:schemeClr>
                </a:solidFill>
                <a:latin typeface="Arial"/>
              </a:rPr>
              <a:t>Courses Page</a:t>
            </a:r>
          </a:p>
        </p:txBody>
      </p:sp>
      <p:sp>
        <p:nvSpPr>
          <p:cNvPr id="43" name="Text Box 260"/>
          <p:cNvSpPr txBox="1">
            <a:spLocks noChangeArrowheads="1"/>
          </p:cNvSpPr>
          <p:nvPr/>
        </p:nvSpPr>
        <p:spPr bwMode="auto">
          <a:xfrm>
            <a:off x="21350930" y="31989464"/>
            <a:ext cx="9220200"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outerShdw>
                </a:effectLst>
              </a14:hiddenEffects>
            </a:ext>
          </a:extLst>
        </p:spPr>
        <p:txBody>
          <a:bodyPr wrap="square" lIns="0" rIns="0">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AU" i="1" dirty="0">
                <a:solidFill>
                  <a:schemeClr val="accent2">
                    <a:lumMod val="50000"/>
                  </a:schemeClr>
                </a:solidFill>
                <a:latin typeface="Arial"/>
              </a:rPr>
              <a:t>AIS Course Landing Page</a:t>
            </a:r>
          </a:p>
        </p:txBody>
      </p:sp>
      <p:grpSp>
        <p:nvGrpSpPr>
          <p:cNvPr id="45" name="Group 44"/>
          <p:cNvGrpSpPr/>
          <p:nvPr/>
        </p:nvGrpSpPr>
        <p:grpSpPr>
          <a:xfrm>
            <a:off x="15136188" y="5211692"/>
            <a:ext cx="19105225" cy="946293"/>
            <a:chOff x="1066799" y="5958162"/>
            <a:chExt cx="11007725" cy="946293"/>
          </a:xfrm>
        </p:grpSpPr>
        <p:sp>
          <p:nvSpPr>
            <p:cNvPr id="46" name="Text Box 248"/>
            <p:cNvSpPr txBox="1">
              <a:spLocks noChangeArrowheads="1"/>
            </p:cNvSpPr>
            <p:nvPr/>
          </p:nvSpPr>
          <p:spPr bwMode="auto">
            <a:xfrm>
              <a:off x="1066799" y="5958162"/>
              <a:ext cx="11007725" cy="946293"/>
            </a:xfrm>
            <a:prstGeom prst="rect">
              <a:avLst/>
            </a:prstGeom>
            <a:gradFill rotWithShape="0">
              <a:gsLst>
                <a:gs pos="0">
                  <a:schemeClr val="accent2">
                    <a:lumMod val="40000"/>
                    <a:lumOff val="60000"/>
                  </a:schemeClr>
                </a:gs>
                <a:gs pos="13000">
                  <a:schemeClr val="accent3">
                    <a:lumMod val="60000"/>
                    <a:lumOff val="40000"/>
                  </a:schemeClr>
                </a:gs>
                <a:gs pos="43000">
                  <a:schemeClr val="accent2">
                    <a:lumMod val="60000"/>
                    <a:lumOff val="40000"/>
                  </a:schemeClr>
                </a:gs>
                <a:gs pos="67000">
                  <a:schemeClr val="accent2">
                    <a:lumMod val="75000"/>
                  </a:schemeClr>
                </a:gs>
                <a:gs pos="83000">
                  <a:schemeClr val="accent2">
                    <a:lumMod val="75000"/>
                  </a:schemeClr>
                </a:gs>
                <a:gs pos="100000">
                  <a:schemeClr val="accent3">
                    <a:lumMod val="60000"/>
                    <a:lumOff val="40000"/>
                  </a:schemeClr>
                </a:gs>
              </a:gsLst>
              <a:lin ang="0" scaled="1"/>
              <a:tileRect/>
            </a:gradFill>
            <a:ln w="19050">
              <a:noFill/>
              <a:miter lim="800000"/>
            </a:ln>
          </p:spPr>
          <p:txBody>
            <a:bodyPr>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zh-CN" sz="3600" b="1">
                <a:latin typeface="Lucida Sans" pitchFamily="34" charset="0"/>
                <a:ea typeface="SimSun" pitchFamily="2" charset="-122"/>
                <a:cs typeface="Lucida Sans" pitchFamily="34" charset="0"/>
              </a:endParaRPr>
            </a:p>
          </p:txBody>
        </p:sp>
        <p:sp>
          <p:nvSpPr>
            <p:cNvPr id="47" name="Text Box 248"/>
            <p:cNvSpPr txBox="1">
              <a:spLocks noChangeArrowheads="1"/>
            </p:cNvSpPr>
            <p:nvPr/>
          </p:nvSpPr>
          <p:spPr bwMode="auto">
            <a:xfrm>
              <a:off x="1157514" y="6046588"/>
              <a:ext cx="10805886" cy="769441"/>
            </a:xfrm>
            <a:prstGeom prst="rect">
              <a:avLst/>
            </a:prstGeom>
            <a:gradFill>
              <a:gsLst>
                <a:gs pos="56000">
                  <a:schemeClr val="accent2">
                    <a:lumMod val="50000"/>
                  </a:schemeClr>
                </a:gs>
                <a:gs pos="100000">
                  <a:schemeClr val="bg1">
                    <a:alpha val="0"/>
                  </a:schemeClr>
                </a:gs>
              </a:gsLst>
              <a:lin ang="0" scaled="1"/>
              <a:tileRect/>
            </a:gra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400" b="1" dirty="0">
                  <a:solidFill>
                    <a:schemeClr val="bg1"/>
                  </a:solidFill>
                  <a:latin typeface="Lucida Sans" pitchFamily="34" charset="0"/>
                  <a:ea typeface="SimSun" pitchFamily="2" charset="-122"/>
                  <a:cs typeface="Lucida Sans" pitchFamily="34" charset="0"/>
                </a:rPr>
                <a:t>H5P ELEMENTS &amp; ACCOUNTING COURSES</a:t>
              </a:r>
              <a:endParaRPr lang="en-US" altLang="zh-CN" sz="3200" b="1" dirty="0">
                <a:solidFill>
                  <a:schemeClr val="bg1"/>
                </a:solidFill>
                <a:latin typeface="Lucida Sans" pitchFamily="34" charset="0"/>
                <a:ea typeface="SimSun" pitchFamily="2" charset="-122"/>
                <a:cs typeface="Lucida Sans" pitchFamily="34" charset="0"/>
              </a:endParaRPr>
            </a:p>
          </p:txBody>
        </p:sp>
      </p:grpSp>
      <p:sp>
        <p:nvSpPr>
          <p:cNvPr id="50" name="Text Box 245"/>
          <p:cNvSpPr txBox="1">
            <a:spLocks noChangeArrowheads="1"/>
          </p:cNvSpPr>
          <p:nvPr/>
        </p:nvSpPr>
        <p:spPr bwMode="auto">
          <a:xfrm>
            <a:off x="36025902" y="15444101"/>
            <a:ext cx="11980098" cy="2011128"/>
          </a:xfrm>
          <a:prstGeom prst="rect">
            <a:avLst/>
          </a:prstGeom>
          <a:solidFill>
            <a:schemeClr val="bg1"/>
          </a:solidFill>
          <a:ln w="57150" cmpd="thinThick">
            <a:no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2880" tIns="91440" rIns="182880" bIns="182880">
            <a:spAutoFit/>
          </a:bodyPr>
          <a:lstStyle>
            <a:defPPr>
              <a:defRPr kern="1200" smtId="4294967295"/>
            </a:defPPr>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algn="ctr">
              <a:lnSpc>
                <a:spcPct val="120000"/>
              </a:lnSpc>
            </a:pPr>
            <a:r>
              <a:rPr lang="en-US" altLang="zh-CN" dirty="0">
                <a:ea typeface="ＭＳ Ｐゴシック" charset="-128"/>
              </a:rPr>
              <a:t>Visit our webpage</a:t>
            </a:r>
          </a:p>
          <a:p>
            <a:pPr marL="0" indent="0" algn="ctr">
              <a:lnSpc>
                <a:spcPct val="120000"/>
              </a:lnSpc>
            </a:pPr>
            <a:r>
              <a:rPr lang="en-US" altLang="zh-CN" dirty="0">
                <a:ea typeface="ＭＳ Ｐゴシック" charset="-128"/>
                <a:hlinkClick r:id="rId4"/>
              </a:rPr>
              <a:t>www.AccountingTeachingTools.com</a:t>
            </a:r>
            <a:r>
              <a:rPr lang="en-US" altLang="zh-CN" dirty="0">
                <a:ea typeface="ＭＳ Ｐゴシック" charset="-128"/>
              </a:rPr>
              <a:t> </a:t>
            </a:r>
          </a:p>
          <a:p>
            <a:pPr marL="0" indent="0">
              <a:lnSpc>
                <a:spcPct val="120000"/>
              </a:lnSpc>
            </a:pPr>
            <a:r>
              <a:rPr lang="en-US" altLang="zh-CN" dirty="0">
                <a:ea typeface="ＭＳ Ｐゴシック" charset="-128"/>
              </a:rPr>
              <a:t>We share all of the H5P content we create via a creative commons license.  The website also provides a video to show you how easy it is to access and reuse our content</a:t>
            </a:r>
            <a:endParaRPr lang="en-US" altLang="zh-CN" dirty="0">
              <a:ea typeface="SimSun" pitchFamily="2" charset="-122"/>
            </a:endParaRPr>
          </a:p>
        </p:txBody>
      </p:sp>
      <p:sp>
        <p:nvSpPr>
          <p:cNvPr id="53" name="Text Box 263"/>
          <p:cNvSpPr txBox="1">
            <a:spLocks noChangeArrowheads="1"/>
          </p:cNvSpPr>
          <p:nvPr/>
        </p:nvSpPr>
        <p:spPr bwMode="auto">
          <a:xfrm>
            <a:off x="35902543" y="6391008"/>
            <a:ext cx="11997560" cy="6689780"/>
          </a:xfrm>
          <a:prstGeom prst="rect">
            <a:avLst/>
          </a:prstGeom>
          <a:solidFill>
            <a:schemeClr val="accent3">
              <a:lumMod val="40000"/>
              <a:lumOff val="60000"/>
            </a:schemeClr>
          </a:solidFill>
          <a:ln w="57150" cmpd="thinThick">
            <a:noFill/>
            <a:miter lim="800000"/>
          </a:ln>
          <a:extLst/>
        </p:spPr>
        <p:txBody>
          <a:bodyPr wrap="square" lIns="182880" tIns="91440" rIns="182880" bIns="182880">
            <a:spAutoFit/>
          </a:bodyPr>
          <a:lstStyle>
            <a:defPPr>
              <a:defRPr kern="1200" smtId="4294967295"/>
            </a:defPPr>
            <a:lvl1pPr>
              <a:defRPr sz="2400">
                <a:solidFill>
                  <a:schemeClr val="tx1"/>
                </a:solidFill>
                <a:latin typeface="Times New Roman" pitchFamily="18" charset="0"/>
              </a:defRPr>
            </a:lvl1pPr>
            <a:lvl2pPr marL="685800" indent="-2286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25000"/>
              </a:lnSpc>
            </a:pPr>
            <a:r>
              <a:rPr lang="en-US" altLang="ja-JP" sz="2800" b="1" dirty="0">
                <a:ea typeface="ＭＳ Ｐゴシック" charset="-128"/>
              </a:rPr>
              <a:t>Access Our H5P Elements</a:t>
            </a:r>
          </a:p>
          <a:p>
            <a:pPr>
              <a:lnSpc>
                <a:spcPct val="125000"/>
              </a:lnSpc>
            </a:pPr>
            <a:r>
              <a:rPr lang="en-US" altLang="ja-JP" sz="2800" dirty="0">
                <a:ea typeface="ＭＳ Ｐゴシック" charset="-128"/>
              </a:rPr>
              <a:t>All of the content we create for any course, we share via our website, </a:t>
            </a:r>
            <a:r>
              <a:rPr lang="en-US" altLang="ja-JP" sz="2800" dirty="0">
                <a:ea typeface="ＭＳ Ｐゴシック" charset="-128"/>
                <a:hlinkClick r:id="rId4"/>
              </a:rPr>
              <a:t>www.AccountingTeachingTools.com</a:t>
            </a:r>
            <a:r>
              <a:rPr lang="en-US" altLang="ja-JP" sz="2800" dirty="0">
                <a:ea typeface="ＭＳ Ｐゴシック" charset="-128"/>
              </a:rPr>
              <a:t>. </a:t>
            </a:r>
            <a:endParaRPr lang="en-AU" sz="2800" dirty="0"/>
          </a:p>
          <a:p>
            <a:pPr lvl="1">
              <a:lnSpc>
                <a:spcPct val="125000"/>
              </a:lnSpc>
              <a:buFontTx/>
              <a:buChar char="•"/>
            </a:pPr>
            <a:r>
              <a:rPr lang="en-US" altLang="ja-JP" sz="2800" dirty="0">
                <a:ea typeface="ＭＳ Ｐゴシック" charset="-128"/>
              </a:rPr>
              <a:t>We share via a Creative Commons license</a:t>
            </a:r>
          </a:p>
          <a:p>
            <a:pPr lvl="1">
              <a:lnSpc>
                <a:spcPct val="125000"/>
              </a:lnSpc>
              <a:buFontTx/>
              <a:buChar char="•"/>
            </a:pPr>
            <a:r>
              <a:rPr lang="en-US" altLang="ja-JP" sz="2800" dirty="0">
                <a:ea typeface="ＭＳ Ｐゴシック" charset="-128"/>
              </a:rPr>
              <a:t>You are free to download and modify the content we create. </a:t>
            </a:r>
          </a:p>
          <a:p>
            <a:pPr lvl="1">
              <a:lnSpc>
                <a:spcPct val="125000"/>
              </a:lnSpc>
              <a:buFontTx/>
              <a:buChar char="•"/>
            </a:pPr>
            <a:r>
              <a:rPr lang="en-AU" sz="2800" dirty="0"/>
              <a:t>You may also choose to simply embed the current H5P element and place it in your LMS.  </a:t>
            </a:r>
          </a:p>
          <a:p>
            <a:pPr lvl="2">
              <a:lnSpc>
                <a:spcPct val="125000"/>
              </a:lnSpc>
              <a:buFontTx/>
              <a:buChar char="•"/>
            </a:pPr>
            <a:r>
              <a:rPr lang="en-AU" sz="2800" dirty="0"/>
              <a:t>We have videos showing you how to embed in D2L Brightspace and Blackboard. The other LMS are very similar.</a:t>
            </a:r>
          </a:p>
          <a:p>
            <a:pPr lvl="1">
              <a:lnSpc>
                <a:spcPct val="125000"/>
              </a:lnSpc>
              <a:buFontTx/>
              <a:buChar char="•"/>
            </a:pPr>
            <a:r>
              <a:rPr lang="en-US" altLang="ja-JP" sz="2800" dirty="0">
                <a:ea typeface="ＭＳ Ｐゴシック" charset="-128"/>
              </a:rPr>
              <a:t>All authors create content regularly and share anything  they create via the courses and lessons.  Visit often to see new content.</a:t>
            </a:r>
          </a:p>
          <a:p>
            <a:pPr lvl="1">
              <a:lnSpc>
                <a:spcPct val="125000"/>
              </a:lnSpc>
              <a:buFontTx/>
              <a:buChar char="•"/>
            </a:pPr>
            <a:r>
              <a:rPr lang="en-US" altLang="zh-CN" sz="2800" dirty="0">
                <a:ea typeface="ＭＳ Ｐゴシック" charset="-128"/>
              </a:rPr>
              <a:t>The website also has a form for you to share you content with us!  </a:t>
            </a:r>
            <a:endParaRPr lang="en-US" altLang="zh-CN" sz="2800" dirty="0">
              <a:ea typeface="SimSun" pitchFamily="2" charset="-122"/>
            </a:endParaRPr>
          </a:p>
        </p:txBody>
      </p:sp>
      <p:sp>
        <p:nvSpPr>
          <p:cNvPr id="54" name="Text Box 265"/>
          <p:cNvSpPr txBox="1">
            <a:spLocks noChangeArrowheads="1"/>
          </p:cNvSpPr>
          <p:nvPr/>
        </p:nvSpPr>
        <p:spPr bwMode="auto">
          <a:xfrm>
            <a:off x="31008085" y="19265826"/>
            <a:ext cx="7960069" cy="1015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outerShdw>
                </a:effectLst>
              </a14:hiddenEffects>
            </a:ext>
          </a:extLst>
        </p:spPr>
        <p:txBody>
          <a:bodyPr wrap="square" lIns="0" rIns="0">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AU" i="1" dirty="0">
                <a:solidFill>
                  <a:schemeClr val="accent2">
                    <a:lumMod val="50000"/>
                  </a:schemeClr>
                </a:solidFill>
                <a:latin typeface="Arial"/>
              </a:rPr>
              <a:t>1. Course Presentation H5P accessible at </a:t>
            </a:r>
          </a:p>
          <a:p>
            <a:pPr>
              <a:spcBef>
                <a:spcPct val="50000"/>
              </a:spcBef>
            </a:pPr>
            <a:r>
              <a:rPr lang="en-AU" i="1" dirty="0">
                <a:solidFill>
                  <a:schemeClr val="accent2">
                    <a:lumMod val="50000"/>
                  </a:schemeClr>
                </a:solidFill>
                <a:latin typeface="Arial"/>
              </a:rPr>
              <a:t>https://</a:t>
            </a:r>
            <a:r>
              <a:rPr lang="en-AU" i="1" dirty="0" err="1">
                <a:solidFill>
                  <a:schemeClr val="accent2">
                    <a:lumMod val="50000"/>
                  </a:schemeClr>
                </a:solidFill>
                <a:latin typeface="Arial"/>
              </a:rPr>
              <a:t>www.drvpaz.com</a:t>
            </a:r>
            <a:r>
              <a:rPr lang="en-AU" i="1" dirty="0">
                <a:solidFill>
                  <a:schemeClr val="accent2">
                    <a:lumMod val="50000"/>
                  </a:schemeClr>
                </a:solidFill>
                <a:latin typeface="Arial"/>
              </a:rPr>
              <a:t>/</a:t>
            </a:r>
            <a:r>
              <a:rPr lang="en-AU" i="1" dirty="0" err="1">
                <a:solidFill>
                  <a:schemeClr val="accent2">
                    <a:lumMod val="50000"/>
                  </a:schemeClr>
                </a:solidFill>
                <a:latin typeface="Arial"/>
              </a:rPr>
              <a:t>ais</a:t>
            </a:r>
            <a:r>
              <a:rPr lang="en-AU" i="1" dirty="0">
                <a:solidFill>
                  <a:schemeClr val="accent2">
                    <a:lumMod val="50000"/>
                  </a:schemeClr>
                </a:solidFill>
                <a:latin typeface="Arial"/>
              </a:rPr>
              <a:t>-introduction</a:t>
            </a:r>
          </a:p>
        </p:txBody>
      </p:sp>
      <p:grpSp>
        <p:nvGrpSpPr>
          <p:cNvPr id="55" name="Group 54"/>
          <p:cNvGrpSpPr/>
          <p:nvPr/>
        </p:nvGrpSpPr>
        <p:grpSpPr>
          <a:xfrm>
            <a:off x="35897502" y="5211692"/>
            <a:ext cx="12108498" cy="946293"/>
            <a:chOff x="1066799" y="5958162"/>
            <a:chExt cx="11007725" cy="946293"/>
          </a:xfrm>
        </p:grpSpPr>
        <p:sp>
          <p:nvSpPr>
            <p:cNvPr id="56" name="Text Box 248"/>
            <p:cNvSpPr txBox="1">
              <a:spLocks noChangeArrowheads="1"/>
            </p:cNvSpPr>
            <p:nvPr/>
          </p:nvSpPr>
          <p:spPr bwMode="auto">
            <a:xfrm>
              <a:off x="1066799" y="5958162"/>
              <a:ext cx="11007725" cy="946293"/>
            </a:xfrm>
            <a:prstGeom prst="rect">
              <a:avLst/>
            </a:prstGeom>
            <a:gradFill rotWithShape="0">
              <a:gsLst>
                <a:gs pos="0">
                  <a:schemeClr val="accent2">
                    <a:lumMod val="40000"/>
                    <a:lumOff val="60000"/>
                  </a:schemeClr>
                </a:gs>
                <a:gs pos="13000">
                  <a:schemeClr val="accent3">
                    <a:lumMod val="60000"/>
                    <a:lumOff val="40000"/>
                  </a:schemeClr>
                </a:gs>
                <a:gs pos="43000">
                  <a:schemeClr val="accent2">
                    <a:lumMod val="60000"/>
                    <a:lumOff val="40000"/>
                  </a:schemeClr>
                </a:gs>
                <a:gs pos="67000">
                  <a:schemeClr val="accent2">
                    <a:lumMod val="75000"/>
                  </a:schemeClr>
                </a:gs>
                <a:gs pos="83000">
                  <a:schemeClr val="accent2">
                    <a:lumMod val="75000"/>
                  </a:schemeClr>
                </a:gs>
                <a:gs pos="100000">
                  <a:schemeClr val="accent3">
                    <a:lumMod val="60000"/>
                    <a:lumOff val="40000"/>
                  </a:schemeClr>
                </a:gs>
              </a:gsLst>
              <a:lin ang="0" scaled="1"/>
              <a:tileRect/>
            </a:gradFill>
            <a:ln w="19050">
              <a:noFill/>
              <a:miter lim="800000"/>
            </a:ln>
          </p:spPr>
          <p:txBody>
            <a:bodyPr>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zh-CN" sz="3600" b="1">
                <a:latin typeface="Lucida Sans" pitchFamily="34" charset="0"/>
                <a:ea typeface="SimSun" pitchFamily="2" charset="-122"/>
                <a:cs typeface="Lucida Sans" pitchFamily="34" charset="0"/>
              </a:endParaRPr>
            </a:p>
          </p:txBody>
        </p:sp>
        <p:sp>
          <p:nvSpPr>
            <p:cNvPr id="57" name="Text Box 248"/>
            <p:cNvSpPr txBox="1">
              <a:spLocks noChangeArrowheads="1"/>
            </p:cNvSpPr>
            <p:nvPr/>
          </p:nvSpPr>
          <p:spPr bwMode="auto">
            <a:xfrm>
              <a:off x="1157514" y="6046588"/>
              <a:ext cx="10805886" cy="769441"/>
            </a:xfrm>
            <a:prstGeom prst="rect">
              <a:avLst/>
            </a:prstGeom>
            <a:gradFill>
              <a:gsLst>
                <a:gs pos="56000">
                  <a:schemeClr val="accent2">
                    <a:lumMod val="50000"/>
                  </a:schemeClr>
                </a:gs>
                <a:gs pos="100000">
                  <a:schemeClr val="bg1">
                    <a:alpha val="0"/>
                  </a:schemeClr>
                </a:gs>
              </a:gsLst>
              <a:lin ang="0" scaled="1"/>
              <a:tileRect/>
            </a:gra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400" b="1" dirty="0">
                  <a:solidFill>
                    <a:schemeClr val="bg1"/>
                  </a:solidFill>
                  <a:latin typeface="Lucida Sans" pitchFamily="34" charset="0"/>
                  <a:ea typeface="SimSun" pitchFamily="2" charset="-122"/>
                  <a:cs typeface="Lucida Sans" pitchFamily="34" charset="0"/>
                </a:rPr>
                <a:t>ACCESS OUR CONTENT</a:t>
              </a:r>
              <a:endParaRPr lang="en-US" altLang="zh-CN" sz="3200" b="1" dirty="0">
                <a:solidFill>
                  <a:schemeClr val="bg1"/>
                </a:solidFill>
                <a:latin typeface="Lucida Sans" pitchFamily="34" charset="0"/>
                <a:ea typeface="SimSun" pitchFamily="2" charset="-122"/>
                <a:cs typeface="Lucida Sans" pitchFamily="34" charset="0"/>
              </a:endParaRPr>
            </a:p>
          </p:txBody>
        </p:sp>
      </p:grpSp>
      <p:grpSp>
        <p:nvGrpSpPr>
          <p:cNvPr id="61" name="Group 60"/>
          <p:cNvGrpSpPr/>
          <p:nvPr/>
        </p:nvGrpSpPr>
        <p:grpSpPr>
          <a:xfrm>
            <a:off x="35969399" y="13884832"/>
            <a:ext cx="12108498" cy="946293"/>
            <a:chOff x="1066799" y="5958162"/>
            <a:chExt cx="11007725" cy="946293"/>
          </a:xfrm>
        </p:grpSpPr>
        <p:sp>
          <p:nvSpPr>
            <p:cNvPr id="62" name="Text Box 248"/>
            <p:cNvSpPr txBox="1">
              <a:spLocks noChangeArrowheads="1"/>
            </p:cNvSpPr>
            <p:nvPr/>
          </p:nvSpPr>
          <p:spPr bwMode="auto">
            <a:xfrm>
              <a:off x="1066799" y="5958162"/>
              <a:ext cx="11007725" cy="946293"/>
            </a:xfrm>
            <a:prstGeom prst="rect">
              <a:avLst/>
            </a:prstGeom>
            <a:gradFill rotWithShape="0">
              <a:gsLst>
                <a:gs pos="0">
                  <a:schemeClr val="accent2">
                    <a:lumMod val="40000"/>
                    <a:lumOff val="60000"/>
                  </a:schemeClr>
                </a:gs>
                <a:gs pos="13000">
                  <a:schemeClr val="accent3">
                    <a:lumMod val="60000"/>
                    <a:lumOff val="40000"/>
                  </a:schemeClr>
                </a:gs>
                <a:gs pos="43000">
                  <a:schemeClr val="accent2">
                    <a:lumMod val="60000"/>
                    <a:lumOff val="40000"/>
                  </a:schemeClr>
                </a:gs>
                <a:gs pos="67000">
                  <a:schemeClr val="accent2">
                    <a:lumMod val="75000"/>
                  </a:schemeClr>
                </a:gs>
                <a:gs pos="83000">
                  <a:schemeClr val="accent2">
                    <a:lumMod val="75000"/>
                  </a:schemeClr>
                </a:gs>
                <a:gs pos="100000">
                  <a:schemeClr val="accent3">
                    <a:lumMod val="60000"/>
                    <a:lumOff val="40000"/>
                  </a:schemeClr>
                </a:gs>
              </a:gsLst>
              <a:lin ang="0" scaled="1"/>
              <a:tileRect/>
            </a:gradFill>
            <a:ln w="19050">
              <a:noFill/>
              <a:miter lim="800000"/>
            </a:ln>
          </p:spPr>
          <p:txBody>
            <a:bodyPr>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zh-CN" sz="3600" b="1">
                <a:latin typeface="Lucida Sans" pitchFamily="34" charset="0"/>
                <a:ea typeface="SimSun" pitchFamily="2" charset="-122"/>
                <a:cs typeface="Lucida Sans" pitchFamily="34" charset="0"/>
              </a:endParaRPr>
            </a:p>
          </p:txBody>
        </p:sp>
        <p:sp>
          <p:nvSpPr>
            <p:cNvPr id="63" name="Text Box 248"/>
            <p:cNvSpPr txBox="1">
              <a:spLocks noChangeArrowheads="1"/>
            </p:cNvSpPr>
            <p:nvPr/>
          </p:nvSpPr>
          <p:spPr bwMode="auto">
            <a:xfrm>
              <a:off x="1205674" y="6086678"/>
              <a:ext cx="10805886" cy="769441"/>
            </a:xfrm>
            <a:prstGeom prst="rect">
              <a:avLst/>
            </a:prstGeom>
            <a:gradFill>
              <a:gsLst>
                <a:gs pos="56000">
                  <a:schemeClr val="accent2">
                    <a:lumMod val="50000"/>
                  </a:schemeClr>
                </a:gs>
                <a:gs pos="100000">
                  <a:schemeClr val="bg1">
                    <a:alpha val="0"/>
                  </a:schemeClr>
                </a:gs>
              </a:gsLst>
              <a:lin ang="0" scaled="1"/>
              <a:tileRect/>
            </a:gra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400" b="1" dirty="0" err="1">
                  <a:solidFill>
                    <a:schemeClr val="bg1"/>
                  </a:solidFill>
                  <a:latin typeface="Lucida Sans" pitchFamily="34" charset="0"/>
                  <a:ea typeface="SimSun" pitchFamily="2" charset="-122"/>
                  <a:cs typeface="Lucida Sans" pitchFamily="34" charset="0"/>
                </a:rPr>
                <a:t>www.AccountingTeachingTools.com</a:t>
              </a:r>
              <a:endParaRPr lang="en-US" altLang="zh-CN" sz="3200" b="1" dirty="0">
                <a:solidFill>
                  <a:schemeClr val="bg1"/>
                </a:solidFill>
                <a:latin typeface="Lucida Sans" pitchFamily="34" charset="0"/>
                <a:ea typeface="SimSun" pitchFamily="2" charset="-122"/>
                <a:cs typeface="Lucida Sans" pitchFamily="34" charset="0"/>
              </a:endParaRPr>
            </a:p>
          </p:txBody>
        </p:sp>
      </p:grpSp>
      <p:pic>
        <p:nvPicPr>
          <p:cNvPr id="3" name="Picture 2">
            <a:extLst>
              <a:ext uri="{FF2B5EF4-FFF2-40B4-BE49-F238E27FC236}">
                <a16:creationId xmlns:a16="http://schemas.microsoft.com/office/drawing/2014/main" id="{E27F1FE2-DDE1-F34D-A3E1-78D883DD33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3000" y="397679"/>
            <a:ext cx="2719737" cy="3477967"/>
          </a:xfrm>
          <a:prstGeom prst="rect">
            <a:avLst/>
          </a:prstGeom>
        </p:spPr>
      </p:pic>
      <p:sp>
        <p:nvSpPr>
          <p:cNvPr id="4" name="TextBox 3">
            <a:extLst>
              <a:ext uri="{FF2B5EF4-FFF2-40B4-BE49-F238E27FC236}">
                <a16:creationId xmlns:a16="http://schemas.microsoft.com/office/drawing/2014/main" id="{5054FF65-50F1-C14E-9D84-CEDE26D7BDA0}"/>
              </a:ext>
            </a:extLst>
          </p:cNvPr>
          <p:cNvSpPr txBox="1"/>
          <p:nvPr/>
        </p:nvSpPr>
        <p:spPr>
          <a:xfrm>
            <a:off x="1200150" y="3941990"/>
            <a:ext cx="2662587" cy="461665"/>
          </a:xfrm>
          <a:prstGeom prst="rect">
            <a:avLst/>
          </a:prstGeom>
          <a:noFill/>
        </p:spPr>
        <p:txBody>
          <a:bodyPr wrap="square" rtlCol="0">
            <a:spAutoFit/>
          </a:bodyPr>
          <a:lstStyle/>
          <a:p>
            <a:pPr algn="ctr"/>
            <a:r>
              <a:rPr lang="en-US" dirty="0">
                <a:solidFill>
                  <a:schemeClr val="bg1"/>
                </a:solidFill>
              </a:rPr>
              <a:t>Dr. Paz</a:t>
            </a:r>
          </a:p>
        </p:txBody>
      </p:sp>
      <p:pic>
        <p:nvPicPr>
          <p:cNvPr id="6" name="Picture 5">
            <a:extLst>
              <a:ext uri="{FF2B5EF4-FFF2-40B4-BE49-F238E27FC236}">
                <a16:creationId xmlns:a16="http://schemas.microsoft.com/office/drawing/2014/main" id="{D67CC5D6-38D6-8C4F-AB13-D78368C98B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688081" y="441754"/>
            <a:ext cx="3389816" cy="3389816"/>
          </a:xfrm>
          <a:prstGeom prst="rect">
            <a:avLst/>
          </a:prstGeom>
        </p:spPr>
      </p:pic>
      <p:sp>
        <p:nvSpPr>
          <p:cNvPr id="67" name="TextBox 66">
            <a:extLst>
              <a:ext uri="{FF2B5EF4-FFF2-40B4-BE49-F238E27FC236}">
                <a16:creationId xmlns:a16="http://schemas.microsoft.com/office/drawing/2014/main" id="{41B49429-BB93-6343-9AEC-6D679F519CB7}"/>
              </a:ext>
            </a:extLst>
          </p:cNvPr>
          <p:cNvSpPr txBox="1"/>
          <p:nvPr/>
        </p:nvSpPr>
        <p:spPr>
          <a:xfrm>
            <a:off x="44886213" y="3935310"/>
            <a:ext cx="3013890" cy="461665"/>
          </a:xfrm>
          <a:prstGeom prst="rect">
            <a:avLst/>
          </a:prstGeom>
          <a:noFill/>
        </p:spPr>
        <p:txBody>
          <a:bodyPr wrap="square" rtlCol="0">
            <a:spAutoFit/>
          </a:bodyPr>
          <a:lstStyle/>
          <a:p>
            <a:pPr algn="ctr"/>
            <a:r>
              <a:rPr lang="en-US" dirty="0">
                <a:solidFill>
                  <a:schemeClr val="bg1"/>
                </a:solidFill>
              </a:rPr>
              <a:t>Dr. Igou</a:t>
            </a:r>
          </a:p>
        </p:txBody>
      </p:sp>
      <p:pic>
        <p:nvPicPr>
          <p:cNvPr id="68" name="Picture 67">
            <a:extLst>
              <a:ext uri="{FF2B5EF4-FFF2-40B4-BE49-F238E27FC236}">
                <a16:creationId xmlns:a16="http://schemas.microsoft.com/office/drawing/2014/main" id="{0AEA6A38-E0E8-3241-8C08-C6DB98B3683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50738" y="10469423"/>
            <a:ext cx="6250769" cy="2765965"/>
          </a:xfrm>
          <a:prstGeom prst="rect">
            <a:avLst/>
          </a:prstGeom>
        </p:spPr>
      </p:pic>
      <p:pic>
        <p:nvPicPr>
          <p:cNvPr id="7" name="Picture 6">
            <a:extLst>
              <a:ext uri="{FF2B5EF4-FFF2-40B4-BE49-F238E27FC236}">
                <a16:creationId xmlns:a16="http://schemas.microsoft.com/office/drawing/2014/main" id="{B56036B0-8313-C447-9F8E-523F86577D80}"/>
              </a:ext>
            </a:extLst>
          </p:cNvPr>
          <p:cNvPicPr>
            <a:picLocks noChangeAspect="1"/>
          </p:cNvPicPr>
          <p:nvPr/>
        </p:nvPicPr>
        <p:blipFill>
          <a:blip r:embed="rId10"/>
          <a:stretch>
            <a:fillRect/>
          </a:stretch>
        </p:blipFill>
        <p:spPr>
          <a:xfrm>
            <a:off x="14971991" y="19194264"/>
            <a:ext cx="5638800" cy="11633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a:extLst>
              <a:ext uri="{FF2B5EF4-FFF2-40B4-BE49-F238E27FC236}">
                <a16:creationId xmlns:a16="http://schemas.microsoft.com/office/drawing/2014/main" id="{5CE28A99-F063-CE43-AC16-B89CF01EE92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166863" y="19265826"/>
            <a:ext cx="9220200" cy="1037550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 name="Picture 9">
            <a:extLst>
              <a:ext uri="{FF2B5EF4-FFF2-40B4-BE49-F238E27FC236}">
                <a16:creationId xmlns:a16="http://schemas.microsoft.com/office/drawing/2014/main" id="{1A926F0B-25E4-D94F-9EA0-0F5081924F82}"/>
              </a:ext>
            </a:extLst>
          </p:cNvPr>
          <p:cNvPicPr>
            <a:picLocks noChangeAspect="1"/>
          </p:cNvPicPr>
          <p:nvPr/>
        </p:nvPicPr>
        <p:blipFill>
          <a:blip r:embed="rId12"/>
          <a:stretch>
            <a:fillRect/>
          </a:stretch>
        </p:blipFill>
        <p:spPr>
          <a:xfrm>
            <a:off x="31013401" y="20284001"/>
            <a:ext cx="7954753" cy="52267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9" name="Text Box 265">
            <a:extLst>
              <a:ext uri="{FF2B5EF4-FFF2-40B4-BE49-F238E27FC236}">
                <a16:creationId xmlns:a16="http://schemas.microsoft.com/office/drawing/2014/main" id="{1F6B8535-C1FD-F14B-A65C-03726C97A2CD}"/>
              </a:ext>
            </a:extLst>
          </p:cNvPr>
          <p:cNvSpPr txBox="1">
            <a:spLocks noChangeArrowheads="1"/>
          </p:cNvSpPr>
          <p:nvPr/>
        </p:nvSpPr>
        <p:spPr bwMode="auto">
          <a:xfrm>
            <a:off x="31008085" y="31994190"/>
            <a:ext cx="7960069" cy="83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outerShdw>
                </a:effectLst>
              </a14:hiddenEffects>
            </a:ext>
          </a:extLst>
        </p:spPr>
        <p:txBody>
          <a:bodyPr wrap="square" lIns="0" rIns="0">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AU" i="1" dirty="0">
                <a:solidFill>
                  <a:schemeClr val="accent2">
                    <a:lumMod val="50000"/>
                  </a:schemeClr>
                </a:solidFill>
                <a:latin typeface="Arial"/>
              </a:rPr>
              <a:t>2. Drag &amp; Drop H5P Element accessible at https://</a:t>
            </a:r>
            <a:r>
              <a:rPr lang="en-AU" i="1" dirty="0" err="1">
                <a:solidFill>
                  <a:schemeClr val="accent2">
                    <a:lumMod val="50000"/>
                  </a:schemeClr>
                </a:solidFill>
                <a:latin typeface="Arial"/>
              </a:rPr>
              <a:t>www.drvpaz.com</a:t>
            </a:r>
            <a:r>
              <a:rPr lang="en-AU" i="1" dirty="0">
                <a:solidFill>
                  <a:schemeClr val="accent2">
                    <a:lumMod val="50000"/>
                  </a:schemeClr>
                </a:solidFill>
                <a:latin typeface="Arial"/>
              </a:rPr>
              <a:t>/transactions-</a:t>
            </a:r>
            <a:r>
              <a:rPr lang="en-AU" i="1" dirty="0" err="1">
                <a:solidFill>
                  <a:schemeClr val="accent2">
                    <a:lumMod val="50000"/>
                  </a:schemeClr>
                </a:solidFill>
                <a:latin typeface="Arial"/>
              </a:rPr>
              <a:t>erp</a:t>
            </a:r>
            <a:endParaRPr lang="en-AU" i="1" dirty="0">
              <a:solidFill>
                <a:schemeClr val="accent2">
                  <a:lumMod val="50000"/>
                </a:schemeClr>
              </a:solidFill>
              <a:latin typeface="Arial"/>
            </a:endParaRPr>
          </a:p>
        </p:txBody>
      </p:sp>
      <p:pic>
        <p:nvPicPr>
          <p:cNvPr id="11" name="Picture 10">
            <a:extLst>
              <a:ext uri="{FF2B5EF4-FFF2-40B4-BE49-F238E27FC236}">
                <a16:creationId xmlns:a16="http://schemas.microsoft.com/office/drawing/2014/main" id="{643F2640-EB65-EF4D-9345-FC5229B980A6}"/>
              </a:ext>
            </a:extLst>
          </p:cNvPr>
          <p:cNvPicPr>
            <a:picLocks noChangeAspect="1"/>
          </p:cNvPicPr>
          <p:nvPr/>
        </p:nvPicPr>
        <p:blipFill>
          <a:blip r:embed="rId13"/>
          <a:stretch>
            <a:fillRect/>
          </a:stretch>
        </p:blipFill>
        <p:spPr>
          <a:xfrm>
            <a:off x="31013401" y="25983643"/>
            <a:ext cx="7954753" cy="5854251"/>
          </a:xfrm>
          <a:prstGeom prst="rect">
            <a:avLst/>
          </a:prstGeom>
        </p:spPr>
      </p:pic>
      <p:sp>
        <p:nvSpPr>
          <p:cNvPr id="70" name="Text Box 265">
            <a:extLst>
              <a:ext uri="{FF2B5EF4-FFF2-40B4-BE49-F238E27FC236}">
                <a16:creationId xmlns:a16="http://schemas.microsoft.com/office/drawing/2014/main" id="{F59A774E-048A-724E-A50F-FF669BBBE27B}"/>
              </a:ext>
            </a:extLst>
          </p:cNvPr>
          <p:cNvSpPr txBox="1">
            <a:spLocks noChangeArrowheads="1"/>
          </p:cNvSpPr>
          <p:nvPr/>
        </p:nvSpPr>
        <p:spPr bwMode="auto">
          <a:xfrm>
            <a:off x="40156767" y="31499848"/>
            <a:ext cx="8485193" cy="1015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outerShdw>
                </a:effectLst>
              </a14:hiddenEffects>
            </a:ext>
          </a:extLst>
        </p:spPr>
        <p:txBody>
          <a:bodyPr wrap="square" lIns="0" rIns="0">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AU" i="1" dirty="0">
                <a:solidFill>
                  <a:schemeClr val="accent2">
                    <a:lumMod val="50000"/>
                  </a:schemeClr>
                </a:solidFill>
                <a:latin typeface="Arial"/>
              </a:rPr>
              <a:t>4. Drag the Words H5P Element accessible at</a:t>
            </a:r>
          </a:p>
          <a:p>
            <a:pPr>
              <a:spcBef>
                <a:spcPct val="50000"/>
              </a:spcBef>
            </a:pPr>
            <a:r>
              <a:rPr lang="en-AU" i="1" dirty="0">
                <a:solidFill>
                  <a:schemeClr val="accent2">
                    <a:lumMod val="50000"/>
                  </a:schemeClr>
                </a:solidFill>
                <a:latin typeface="Arial"/>
              </a:rPr>
              <a:t>https://</a:t>
            </a:r>
            <a:r>
              <a:rPr lang="en-AU" i="1" dirty="0" err="1">
                <a:solidFill>
                  <a:schemeClr val="accent2">
                    <a:lumMod val="50000"/>
                  </a:schemeClr>
                </a:solidFill>
                <a:latin typeface="Arial"/>
              </a:rPr>
              <a:t>www.drvpaz.com</a:t>
            </a:r>
            <a:r>
              <a:rPr lang="en-AU" i="1" dirty="0">
                <a:solidFill>
                  <a:schemeClr val="accent2">
                    <a:lumMod val="50000"/>
                  </a:schemeClr>
                </a:solidFill>
                <a:latin typeface="Arial"/>
              </a:rPr>
              <a:t>/</a:t>
            </a:r>
            <a:r>
              <a:rPr lang="en-AU" i="1" dirty="0" err="1">
                <a:solidFill>
                  <a:schemeClr val="accent2">
                    <a:lumMod val="50000"/>
                  </a:schemeClr>
                </a:solidFill>
                <a:latin typeface="Arial"/>
              </a:rPr>
              <a:t>ais</a:t>
            </a:r>
            <a:r>
              <a:rPr lang="en-AU" i="1" dirty="0">
                <a:solidFill>
                  <a:schemeClr val="accent2">
                    <a:lumMod val="50000"/>
                  </a:schemeClr>
                </a:solidFill>
                <a:latin typeface="Arial"/>
              </a:rPr>
              <a:t>-supplemental-resources.</a:t>
            </a:r>
          </a:p>
        </p:txBody>
      </p:sp>
      <p:pic>
        <p:nvPicPr>
          <p:cNvPr id="12" name="Picture 11">
            <a:extLst>
              <a:ext uri="{FF2B5EF4-FFF2-40B4-BE49-F238E27FC236}">
                <a16:creationId xmlns:a16="http://schemas.microsoft.com/office/drawing/2014/main" id="{5B8DDF8D-2117-0942-AF5B-BD2C20226561}"/>
              </a:ext>
            </a:extLst>
          </p:cNvPr>
          <p:cNvPicPr>
            <a:picLocks noChangeAspect="1"/>
          </p:cNvPicPr>
          <p:nvPr/>
        </p:nvPicPr>
        <p:blipFill>
          <a:blip r:embed="rId14"/>
          <a:stretch>
            <a:fillRect/>
          </a:stretch>
        </p:blipFill>
        <p:spPr>
          <a:xfrm>
            <a:off x="40156767" y="20309818"/>
            <a:ext cx="8485194" cy="5379181"/>
          </a:xfrm>
          <a:prstGeom prst="rect">
            <a:avLst/>
          </a:prstGeom>
        </p:spPr>
      </p:pic>
      <p:sp>
        <p:nvSpPr>
          <p:cNvPr id="72" name="Text Box 265">
            <a:extLst>
              <a:ext uri="{FF2B5EF4-FFF2-40B4-BE49-F238E27FC236}">
                <a16:creationId xmlns:a16="http://schemas.microsoft.com/office/drawing/2014/main" id="{ABF714AA-F2CA-4449-AF8A-60917517B195}"/>
              </a:ext>
            </a:extLst>
          </p:cNvPr>
          <p:cNvSpPr txBox="1">
            <a:spLocks noChangeArrowheads="1"/>
          </p:cNvSpPr>
          <p:nvPr/>
        </p:nvSpPr>
        <p:spPr bwMode="auto">
          <a:xfrm>
            <a:off x="40144363" y="19265827"/>
            <a:ext cx="8360514" cy="1015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outerShdw>
                </a:effectLst>
              </a14:hiddenEffects>
            </a:ext>
          </a:extLst>
        </p:spPr>
        <p:txBody>
          <a:bodyPr wrap="square" lIns="0" rIns="0">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AU" i="1" dirty="0">
                <a:solidFill>
                  <a:schemeClr val="accent2">
                    <a:lumMod val="50000"/>
                  </a:schemeClr>
                </a:solidFill>
                <a:latin typeface="Arial"/>
              </a:rPr>
              <a:t>3. Dialog Cards H5P accessible at </a:t>
            </a:r>
          </a:p>
          <a:p>
            <a:pPr>
              <a:spcBef>
                <a:spcPct val="50000"/>
              </a:spcBef>
            </a:pPr>
            <a:r>
              <a:rPr lang="en-AU" i="1" dirty="0">
                <a:solidFill>
                  <a:schemeClr val="accent2">
                    <a:lumMod val="50000"/>
                  </a:schemeClr>
                </a:solidFill>
                <a:latin typeface="Arial"/>
              </a:rPr>
              <a:t>https://</a:t>
            </a:r>
            <a:r>
              <a:rPr lang="en-AU" i="1" dirty="0" err="1">
                <a:solidFill>
                  <a:schemeClr val="accent2">
                    <a:lumMod val="50000"/>
                  </a:schemeClr>
                </a:solidFill>
                <a:latin typeface="Arial"/>
              </a:rPr>
              <a:t>www.drvpaz.com</a:t>
            </a:r>
            <a:r>
              <a:rPr lang="en-AU" i="1" dirty="0">
                <a:solidFill>
                  <a:schemeClr val="accent2">
                    <a:lumMod val="50000"/>
                  </a:schemeClr>
                </a:solidFill>
                <a:latin typeface="Arial"/>
              </a:rPr>
              <a:t>/hr-payroll-cycle</a:t>
            </a:r>
          </a:p>
        </p:txBody>
      </p:sp>
      <p:pic>
        <p:nvPicPr>
          <p:cNvPr id="13" name="Picture 12">
            <a:extLst>
              <a:ext uri="{FF2B5EF4-FFF2-40B4-BE49-F238E27FC236}">
                <a16:creationId xmlns:a16="http://schemas.microsoft.com/office/drawing/2014/main" id="{8A2585C3-E6C3-0144-95D1-4BCF3ACB2121}"/>
              </a:ext>
            </a:extLst>
          </p:cNvPr>
          <p:cNvPicPr>
            <a:picLocks noChangeAspect="1"/>
          </p:cNvPicPr>
          <p:nvPr/>
        </p:nvPicPr>
        <p:blipFill>
          <a:blip r:embed="rId15"/>
          <a:stretch>
            <a:fillRect/>
          </a:stretch>
        </p:blipFill>
        <p:spPr>
          <a:xfrm>
            <a:off x="40122606" y="26252482"/>
            <a:ext cx="8519354" cy="5078679"/>
          </a:xfrm>
          <a:prstGeom prst="rect">
            <a:avLst/>
          </a:prstGeom>
        </p:spPr>
      </p:pic>
      <p:pic>
        <p:nvPicPr>
          <p:cNvPr id="5" name="Picture 4">
            <a:extLst>
              <a:ext uri="{FF2B5EF4-FFF2-40B4-BE49-F238E27FC236}">
                <a16:creationId xmlns:a16="http://schemas.microsoft.com/office/drawing/2014/main" id="{3E8A52E4-1208-4647-91B5-3E09DB732DC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234881" y="549162"/>
            <a:ext cx="3175000" cy="3175000"/>
          </a:xfrm>
          <a:prstGeom prst="rect">
            <a:avLst/>
          </a:prstGeom>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5.10.08"/>
  <p:tag name="AS_TITLE" val="Aspose.Slides for .NET 4.0"/>
  <p:tag name="AS_VERSION" val="15.8.1.0"/>
</p:tagLst>
</file>

<file path=ppt/theme/theme1.xml><?xml version="1.0" encoding="utf-8"?>
<a:theme xmlns:a="http://schemas.openxmlformats.org/drawingml/2006/main" name="Default Desig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Default Design">
      <a:majorFont>
        <a:latin typeface="Times New Roman"/>
        <a:ea typeface="Arial"/>
        <a:cs typeface="Arial"/>
      </a:majorFont>
      <a:minorFont>
        <a:latin typeface="Times New Roman"/>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1784</TotalTime>
  <Words>818</Words>
  <Application>Microsoft Macintosh PowerPoint</Application>
  <PresentationFormat>Custom</PresentationFormat>
  <Paragraphs>73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ＭＳ Ｐゴシック</vt:lpstr>
      <vt:lpstr>宋体</vt:lpstr>
      <vt:lpstr>宋体</vt:lpstr>
      <vt:lpstr>Arial</vt:lpstr>
      <vt:lpstr>Lucida Sans</vt:lpstr>
      <vt:lpstr>Times New Roman</vt:lpstr>
      <vt:lpstr>Default Design</vt:lpstr>
      <vt:lpstr>PowerPoint Presentation</vt:lpstr>
    </vt:vector>
  </TitlesOfParts>
  <Manager/>
  <Company>Graphicsland</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to make a scientific poster</dc:title>
  <dc:subject>How To Make A Scientific Poster</dc:subject>
  <dc:creator>Graphicsland/MakeSigns.com</dc:creator>
  <cp:keywords>scientific, research, template, custom, poster, presentation, symposium, printing, PowerPoint, create, design, example, sample, download</cp:keywords>
  <dc:description>This is a free template from MakeSigns.com to help you create the perfect scientific poster.</dc:description>
  <cp:lastModifiedBy>Veronica Paz</cp:lastModifiedBy>
  <cp:revision>99</cp:revision>
  <cp:lastPrinted>2018-07-15T23:50:29Z</cp:lastPrinted>
  <dcterms:modified xsi:type="dcterms:W3CDTF">2018-07-16T02:44:06Z</dcterms:modified>
  <cp:category>templates for scientific poster</cp:category>
</cp:coreProperties>
</file>